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304" r:id="rId2"/>
    <p:sldId id="313" r:id="rId3"/>
    <p:sldId id="309" r:id="rId4"/>
    <p:sldId id="320" r:id="rId5"/>
    <p:sldId id="326" r:id="rId6"/>
    <p:sldId id="310" r:id="rId7"/>
    <p:sldId id="311" r:id="rId8"/>
    <p:sldId id="341" r:id="rId9"/>
    <p:sldId id="331" r:id="rId10"/>
    <p:sldId id="319" r:id="rId11"/>
    <p:sldId id="318" r:id="rId12"/>
    <p:sldId id="322" r:id="rId13"/>
    <p:sldId id="323" r:id="rId14"/>
    <p:sldId id="321" r:id="rId15"/>
    <p:sldId id="338" r:id="rId16"/>
    <p:sldId id="335" r:id="rId17"/>
    <p:sldId id="339" r:id="rId18"/>
    <p:sldId id="333" r:id="rId19"/>
    <p:sldId id="340" r:id="rId20"/>
    <p:sldId id="332" r:id="rId21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5pPr>
    <a:lvl6pPr marL="17145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6pPr>
    <a:lvl7pPr marL="20574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7pPr>
    <a:lvl8pPr marL="24003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8pPr>
    <a:lvl9pPr marL="2743200" algn="l" defTabSz="685800" rtl="0" eaLnBrk="1" latinLnBrk="0" hangingPunct="1">
      <a:defRPr sz="1500" kern="1200">
        <a:solidFill>
          <a:schemeClr val="tx1"/>
        </a:solidFill>
        <a:latin typeface="Aria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11" userDrawn="1">
          <p15:clr>
            <a:srgbClr val="A4A3A4"/>
          </p15:clr>
        </p15:guide>
        <p15:guide id="3" pos="4922" userDrawn="1">
          <p15:clr>
            <a:srgbClr val="A4A3A4"/>
          </p15:clr>
        </p15:guide>
        <p15:guide id="4" pos="873" userDrawn="1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1CC"/>
    <a:srgbClr val="FF00FF"/>
    <a:srgbClr val="FFFFFF"/>
    <a:srgbClr val="E5E6E7"/>
    <a:srgbClr val="008E8C"/>
    <a:srgbClr val="CC0000"/>
    <a:srgbClr val="333333"/>
    <a:srgbClr val="010100"/>
    <a:srgbClr val="010000"/>
    <a:srgbClr val="00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9183" autoAdjust="0"/>
  </p:normalViewPr>
  <p:slideViewPr>
    <p:cSldViewPr snapToGrid="0" snapToObjects="1">
      <p:cViewPr varScale="1">
        <p:scale>
          <a:sx n="132" d="100"/>
          <a:sy n="132" d="100"/>
        </p:scale>
        <p:origin x="-376" y="-104"/>
      </p:cViewPr>
      <p:guideLst>
        <p:guide orient="horz" pos="1620"/>
        <p:guide pos="411"/>
        <p:guide pos="4922"/>
        <p:guide pos="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3006" y="2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image" Target="../media/image22.jpeg"/><Relationship Id="rId2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image" Target="../media/image22.jpeg"/><Relationship Id="rId2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E96A5-9A1F-4EC9-ADA1-D4CCD43D335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18D01-A18B-4A48-AD69-A6EF7EFCFB8A}">
      <dgm:prSet phldrT="[Text]"/>
      <dgm:spPr/>
      <dgm:t>
        <a:bodyPr/>
        <a:lstStyle/>
        <a:p>
          <a:r>
            <a:rPr lang="en-US" dirty="0" smtClean="0"/>
            <a:t>Our Network</a:t>
          </a:r>
          <a:endParaRPr lang="en-US" dirty="0"/>
        </a:p>
      </dgm:t>
    </dgm:pt>
    <dgm:pt modelId="{A140E8D4-42FE-4172-BCDE-DC922144ACE3}" type="parTrans" cxnId="{F9321238-41DC-4E58-9C5E-E760A2018A8D}">
      <dgm:prSet/>
      <dgm:spPr/>
      <dgm:t>
        <a:bodyPr/>
        <a:lstStyle/>
        <a:p>
          <a:endParaRPr lang="en-US"/>
        </a:p>
      </dgm:t>
    </dgm:pt>
    <dgm:pt modelId="{A71836C1-CEC6-43F9-82CE-C27A1955EE86}" type="sibTrans" cxnId="{F9321238-41DC-4E58-9C5E-E760A2018A8D}">
      <dgm:prSet/>
      <dgm:spPr/>
      <dgm:t>
        <a:bodyPr/>
        <a:lstStyle/>
        <a:p>
          <a:endParaRPr lang="en-US"/>
        </a:p>
      </dgm:t>
    </dgm:pt>
    <dgm:pt modelId="{0E66A893-F577-4E07-B7A7-D5FAAA6E0E60}">
      <dgm:prSet phldrT="[Text]" custT="1"/>
      <dgm:spPr/>
      <dgm:t>
        <a:bodyPr/>
        <a:lstStyle/>
        <a:p>
          <a:pPr algn="ctr"/>
          <a:r>
            <a:rPr lang="en-US" sz="1200" dirty="0" smtClean="0"/>
            <a:t>Web Properties &amp; Social Media Channels</a:t>
          </a:r>
        </a:p>
      </dgm:t>
    </dgm:pt>
    <dgm:pt modelId="{36C8EFA2-78BF-4295-8564-96538C6F8CB6}" type="parTrans" cxnId="{4763CB49-2526-4F9C-8DCE-F43314B85E68}">
      <dgm:prSet/>
      <dgm:spPr/>
      <dgm:t>
        <a:bodyPr/>
        <a:lstStyle/>
        <a:p>
          <a:endParaRPr lang="en-US"/>
        </a:p>
      </dgm:t>
    </dgm:pt>
    <dgm:pt modelId="{09D38680-8A4E-4B97-86DC-47AF6751281F}" type="sibTrans" cxnId="{4763CB49-2526-4F9C-8DCE-F43314B85E68}">
      <dgm:prSet/>
      <dgm:spPr/>
      <dgm:t>
        <a:bodyPr/>
        <a:lstStyle/>
        <a:p>
          <a:endParaRPr lang="en-US"/>
        </a:p>
      </dgm:t>
    </dgm:pt>
    <dgm:pt modelId="{F1E020D1-6F0B-4E79-A1CD-1EF5C1C259AB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/>
            <a:t>Branding</a:t>
          </a:r>
        </a:p>
        <a:p>
          <a:r>
            <a:rPr lang="en-US" sz="1000" dirty="0" smtClean="0"/>
            <a:t>Employer of Choice</a:t>
          </a:r>
        </a:p>
        <a:p>
          <a:r>
            <a:rPr lang="en-US" sz="1000" dirty="0" smtClean="0"/>
            <a:t>Content Management</a:t>
          </a:r>
        </a:p>
        <a:p>
          <a:r>
            <a:rPr lang="en-US" sz="1000" dirty="0" smtClean="0"/>
            <a:t>Inside MasterCard</a:t>
          </a:r>
        </a:p>
      </dgm:t>
    </dgm:pt>
    <dgm:pt modelId="{60819A67-123E-4DF7-BED0-66287C1C1873}" type="parTrans" cxnId="{AAD929A4-74C6-4FD8-B21A-910D5223355F}">
      <dgm:prSet/>
      <dgm:spPr/>
      <dgm:t>
        <a:bodyPr/>
        <a:lstStyle/>
        <a:p>
          <a:endParaRPr lang="en-US"/>
        </a:p>
      </dgm:t>
    </dgm:pt>
    <dgm:pt modelId="{1104FF4E-9C8D-4C90-BD9C-9B5EA3EA8439}" type="sibTrans" cxnId="{AAD929A4-74C6-4FD8-B21A-910D5223355F}">
      <dgm:prSet/>
      <dgm:spPr/>
      <dgm:t>
        <a:bodyPr/>
        <a:lstStyle/>
        <a:p>
          <a:endParaRPr lang="en-US"/>
        </a:p>
      </dgm:t>
    </dgm:pt>
    <dgm:pt modelId="{B84A57D4-8E70-41FC-9809-3DC17515FFE9}">
      <dgm:prSet phldrT="[Text]"/>
      <dgm:spPr/>
      <dgm:t>
        <a:bodyPr/>
        <a:lstStyle/>
        <a:p>
          <a:r>
            <a:rPr lang="en-US" dirty="0" smtClean="0"/>
            <a:t>Your Network</a:t>
          </a:r>
          <a:endParaRPr lang="en-US" dirty="0"/>
        </a:p>
      </dgm:t>
    </dgm:pt>
    <dgm:pt modelId="{B1ACA1D0-0D14-4D6E-BC40-0F3E10402799}" type="parTrans" cxnId="{83758C3B-830B-4309-B1BC-ABD17DAFFB4B}">
      <dgm:prSet/>
      <dgm:spPr/>
      <dgm:t>
        <a:bodyPr/>
        <a:lstStyle/>
        <a:p>
          <a:endParaRPr lang="en-US"/>
        </a:p>
      </dgm:t>
    </dgm:pt>
    <dgm:pt modelId="{28A4ACF2-7505-4B95-85B5-FB294B4D7497}" type="sibTrans" cxnId="{83758C3B-830B-4309-B1BC-ABD17DAFFB4B}">
      <dgm:prSet/>
      <dgm:spPr/>
      <dgm:t>
        <a:bodyPr/>
        <a:lstStyle/>
        <a:p>
          <a:endParaRPr lang="en-US"/>
        </a:p>
      </dgm:t>
    </dgm:pt>
    <dgm:pt modelId="{61A9AD43-2DE0-4ACA-8EAD-C071CDEDD659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1200" dirty="0" smtClean="0"/>
            <a:t>Social Media Ambassadors</a:t>
          </a:r>
        </a:p>
      </dgm:t>
    </dgm:pt>
    <dgm:pt modelId="{E0A05BE3-3041-4949-96D0-FFD69952A8F0}" type="parTrans" cxnId="{C3AD90A3-A008-4328-A8A0-AAC92945DC58}">
      <dgm:prSet/>
      <dgm:spPr/>
      <dgm:t>
        <a:bodyPr/>
        <a:lstStyle/>
        <a:p>
          <a:endParaRPr lang="en-US"/>
        </a:p>
      </dgm:t>
    </dgm:pt>
    <dgm:pt modelId="{89D2A9F8-9816-42C5-A4A5-F81BE5EB859C}" type="sibTrans" cxnId="{C3AD90A3-A008-4328-A8A0-AAC92945DC58}">
      <dgm:prSet/>
      <dgm:spPr/>
      <dgm:t>
        <a:bodyPr/>
        <a:lstStyle/>
        <a:p>
          <a:endParaRPr lang="en-US"/>
        </a:p>
      </dgm:t>
    </dgm:pt>
    <dgm:pt modelId="{1403B157-C613-464C-BB6F-B6FAADFE7BCE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/>
            <a:t>Awareness</a:t>
          </a:r>
        </a:p>
        <a:p>
          <a:r>
            <a:rPr lang="en-US" sz="1000" dirty="0" smtClean="0"/>
            <a:t>Invite to Engage</a:t>
          </a:r>
        </a:p>
        <a:p>
          <a:r>
            <a:rPr lang="en-US" sz="1000" dirty="0" smtClean="0"/>
            <a:t>Multiplier Effect</a:t>
          </a:r>
          <a:endParaRPr lang="en-US" sz="1000" dirty="0"/>
        </a:p>
      </dgm:t>
    </dgm:pt>
    <dgm:pt modelId="{25E79EA8-AF94-42EB-B7E1-D597E0E32BED}" type="parTrans" cxnId="{A9E4102C-D005-43E6-B1AB-88022AF23CEC}">
      <dgm:prSet/>
      <dgm:spPr/>
      <dgm:t>
        <a:bodyPr/>
        <a:lstStyle/>
        <a:p>
          <a:endParaRPr lang="en-US"/>
        </a:p>
      </dgm:t>
    </dgm:pt>
    <dgm:pt modelId="{AD08DA9F-71A6-47B6-A16C-992D1F93516C}" type="sibTrans" cxnId="{A9E4102C-D005-43E6-B1AB-88022AF23CEC}">
      <dgm:prSet/>
      <dgm:spPr/>
      <dgm:t>
        <a:bodyPr/>
        <a:lstStyle/>
        <a:p>
          <a:endParaRPr lang="en-US"/>
        </a:p>
      </dgm:t>
    </dgm:pt>
    <dgm:pt modelId="{E17E34C5-72A5-44F1-BB20-B4915DCF4F5D}">
      <dgm:prSet/>
      <dgm:spPr/>
      <dgm:t>
        <a:bodyPr/>
        <a:lstStyle/>
        <a:p>
          <a:r>
            <a:rPr lang="en-US" dirty="0" smtClean="0"/>
            <a:t>New Network</a:t>
          </a:r>
          <a:endParaRPr lang="en-US" dirty="0"/>
        </a:p>
      </dgm:t>
    </dgm:pt>
    <dgm:pt modelId="{23D73364-0EC3-4AED-A4AF-37D9F6805A23}" type="parTrans" cxnId="{EDBEB120-DD62-4C72-B44F-9273513874BD}">
      <dgm:prSet/>
      <dgm:spPr/>
      <dgm:t>
        <a:bodyPr/>
        <a:lstStyle/>
        <a:p>
          <a:endParaRPr lang="en-US"/>
        </a:p>
      </dgm:t>
    </dgm:pt>
    <dgm:pt modelId="{E063CC56-397D-4CB8-BC35-C30BEB67B192}" type="sibTrans" cxnId="{EDBEB120-DD62-4C72-B44F-9273513874BD}">
      <dgm:prSet/>
      <dgm:spPr/>
      <dgm:t>
        <a:bodyPr/>
        <a:lstStyle/>
        <a:p>
          <a:endParaRPr lang="en-US"/>
        </a:p>
      </dgm:t>
    </dgm:pt>
    <dgm:pt modelId="{4B07D4BB-599C-4242-958C-2B445983CD5B}">
      <dgm:prSet custT="1"/>
      <dgm:spPr/>
      <dgm:t>
        <a:bodyPr/>
        <a:lstStyle/>
        <a:p>
          <a:pPr algn="ctr"/>
          <a:r>
            <a:rPr lang="en-US" sz="1200" dirty="0" smtClean="0"/>
            <a:t>Direct Sourcing &amp; Engagement</a:t>
          </a:r>
        </a:p>
      </dgm:t>
    </dgm:pt>
    <dgm:pt modelId="{E5392678-CD9A-473F-82A5-4DFE4EDD7737}" type="parTrans" cxnId="{332B9B9A-8D71-4A6C-AC50-0CE6D0B822AC}">
      <dgm:prSet/>
      <dgm:spPr/>
      <dgm:t>
        <a:bodyPr/>
        <a:lstStyle/>
        <a:p>
          <a:endParaRPr lang="en-US"/>
        </a:p>
      </dgm:t>
    </dgm:pt>
    <dgm:pt modelId="{14F9829A-16F3-43A1-BB93-F796B93BDF18}" type="sibTrans" cxnId="{332B9B9A-8D71-4A6C-AC50-0CE6D0B822AC}">
      <dgm:prSet/>
      <dgm:spPr/>
      <dgm:t>
        <a:bodyPr/>
        <a:lstStyle/>
        <a:p>
          <a:endParaRPr lang="en-US"/>
        </a:p>
      </dgm:t>
    </dgm:pt>
    <dgm:pt modelId="{338197E7-96AA-437A-9ECE-5EA8D69E4CBC}">
      <dgm:prSet custT="1"/>
      <dgm:spPr>
        <a:solidFill>
          <a:srgbClr val="EED1CC">
            <a:alpha val="50196"/>
          </a:srgbClr>
        </a:solidFill>
      </dgm:spPr>
      <dgm:t>
        <a:bodyPr anchor="ctr"/>
        <a:lstStyle/>
        <a:p>
          <a:r>
            <a:rPr lang="en-US" sz="1000" dirty="0" smtClean="0"/>
            <a:t>Recruiter Training</a:t>
          </a:r>
        </a:p>
        <a:p>
          <a:r>
            <a:rPr lang="en-US" sz="1000" dirty="0" smtClean="0"/>
            <a:t>Search Techniques</a:t>
          </a:r>
        </a:p>
        <a:p>
          <a:r>
            <a:rPr lang="en-US" sz="1000" dirty="0" smtClean="0"/>
            <a:t>Diversity “Library” </a:t>
          </a:r>
        </a:p>
      </dgm:t>
    </dgm:pt>
    <dgm:pt modelId="{657FFBA8-C5CE-428B-B6E9-CB861AD5C3AC}" type="parTrans" cxnId="{BB1E65CF-0ADB-462A-A8DE-E1427F9DCDAD}">
      <dgm:prSet/>
      <dgm:spPr/>
      <dgm:t>
        <a:bodyPr/>
        <a:lstStyle/>
        <a:p>
          <a:endParaRPr lang="en-US"/>
        </a:p>
      </dgm:t>
    </dgm:pt>
    <dgm:pt modelId="{DA5ABC32-9635-4CCC-B2AD-4571F55C65A3}" type="sibTrans" cxnId="{BB1E65CF-0ADB-462A-A8DE-E1427F9DCDAD}">
      <dgm:prSet/>
      <dgm:spPr/>
      <dgm:t>
        <a:bodyPr/>
        <a:lstStyle/>
        <a:p>
          <a:endParaRPr lang="en-US"/>
        </a:p>
      </dgm:t>
    </dgm:pt>
    <dgm:pt modelId="{CE7856F2-7BF7-4CE6-B9C0-B4AD230E878F}" type="pres">
      <dgm:prSet presAssocID="{44CE96A5-9A1F-4EC9-ADA1-D4CCD43D33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35181C-B70F-4E8F-B6AC-CA7A71FA7A81}" type="pres">
      <dgm:prSet presAssocID="{DFA18D01-A18B-4A48-AD69-A6EF7EFCFB8A}" presName="posSpace" presStyleCnt="0"/>
      <dgm:spPr/>
    </dgm:pt>
    <dgm:pt modelId="{1C204874-F8F6-4118-86F2-196A55945643}" type="pres">
      <dgm:prSet presAssocID="{DFA18D01-A18B-4A48-AD69-A6EF7EFCFB8A}" presName="vertFlow" presStyleCnt="0"/>
      <dgm:spPr/>
    </dgm:pt>
    <dgm:pt modelId="{2CB21209-461B-400C-B372-433B720638B4}" type="pres">
      <dgm:prSet presAssocID="{DFA18D01-A18B-4A48-AD69-A6EF7EFCFB8A}" presName="topSpace" presStyleCnt="0"/>
      <dgm:spPr/>
    </dgm:pt>
    <dgm:pt modelId="{5C45A064-1CAF-4C53-85BD-C93411476C65}" type="pres">
      <dgm:prSet presAssocID="{DFA18D01-A18B-4A48-AD69-A6EF7EFCFB8A}" presName="firstComp" presStyleCnt="0"/>
      <dgm:spPr/>
    </dgm:pt>
    <dgm:pt modelId="{4DF5FC4D-1F79-4503-A766-9181AD93342D}" type="pres">
      <dgm:prSet presAssocID="{DFA18D01-A18B-4A48-AD69-A6EF7EFCFB8A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8028DC3B-10B4-42AA-9730-01F31907713E}" type="pres">
      <dgm:prSet presAssocID="{DFA18D01-A18B-4A48-AD69-A6EF7EFCFB8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816B-D25D-4556-B6FB-C0A1E04F0FB4}" type="pres">
      <dgm:prSet presAssocID="{F1E020D1-6F0B-4E79-A1CD-1EF5C1C259AB}" presName="comp" presStyleCnt="0"/>
      <dgm:spPr/>
    </dgm:pt>
    <dgm:pt modelId="{A772ED60-BD03-46BE-B31A-E25BCB636F9C}" type="pres">
      <dgm:prSet presAssocID="{F1E020D1-6F0B-4E79-A1CD-1EF5C1C259AB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71B77E10-C4C7-4624-9A1A-7BC75DBE4714}" type="pres">
      <dgm:prSet presAssocID="{F1E020D1-6F0B-4E79-A1CD-1EF5C1C259A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3678-450F-4477-B9DD-0E74917B7375}" type="pres">
      <dgm:prSet presAssocID="{DFA18D01-A18B-4A48-AD69-A6EF7EFCFB8A}" presName="negSpace" presStyleCnt="0"/>
      <dgm:spPr/>
    </dgm:pt>
    <dgm:pt modelId="{26605E34-7000-447F-96A8-3669E18C7AD3}" type="pres">
      <dgm:prSet presAssocID="{DFA18D01-A18B-4A48-AD69-A6EF7EFCFB8A}" presName="circle" presStyleLbl="node1" presStyleIdx="0" presStyleCnt="3"/>
      <dgm:spPr/>
      <dgm:t>
        <a:bodyPr/>
        <a:lstStyle/>
        <a:p>
          <a:endParaRPr lang="en-US"/>
        </a:p>
      </dgm:t>
    </dgm:pt>
    <dgm:pt modelId="{8F944A68-CE62-4A4A-9C49-7F10E61B487B}" type="pres">
      <dgm:prSet presAssocID="{A71836C1-CEC6-43F9-82CE-C27A1955EE86}" presName="transSpace" presStyleCnt="0"/>
      <dgm:spPr/>
    </dgm:pt>
    <dgm:pt modelId="{072968EF-9EA2-4C1F-8F2A-4FEA519C6320}" type="pres">
      <dgm:prSet presAssocID="{B84A57D4-8E70-41FC-9809-3DC17515FFE9}" presName="posSpace" presStyleCnt="0"/>
      <dgm:spPr/>
    </dgm:pt>
    <dgm:pt modelId="{027F01E9-B306-4962-8956-8EEC9D9A3B01}" type="pres">
      <dgm:prSet presAssocID="{B84A57D4-8E70-41FC-9809-3DC17515FFE9}" presName="vertFlow" presStyleCnt="0"/>
      <dgm:spPr/>
    </dgm:pt>
    <dgm:pt modelId="{6F971F90-76A1-4819-B099-C02054730ACD}" type="pres">
      <dgm:prSet presAssocID="{B84A57D4-8E70-41FC-9809-3DC17515FFE9}" presName="topSpace" presStyleCnt="0"/>
      <dgm:spPr/>
    </dgm:pt>
    <dgm:pt modelId="{A3D4142D-89D8-40B1-844A-750309412F76}" type="pres">
      <dgm:prSet presAssocID="{B84A57D4-8E70-41FC-9809-3DC17515FFE9}" presName="firstComp" presStyleCnt="0"/>
      <dgm:spPr/>
    </dgm:pt>
    <dgm:pt modelId="{166E174C-A2DE-42B8-BA27-B00BA90D47CA}" type="pres">
      <dgm:prSet presAssocID="{B84A57D4-8E70-41FC-9809-3DC17515FFE9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F2C69C8C-D875-4355-86AA-81593AFFE554}" type="pres">
      <dgm:prSet presAssocID="{B84A57D4-8E70-41FC-9809-3DC17515FFE9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E46BC-A25C-455F-8E73-22BF7FEB22DD}" type="pres">
      <dgm:prSet presAssocID="{1403B157-C613-464C-BB6F-B6FAADFE7BCE}" presName="comp" presStyleCnt="0"/>
      <dgm:spPr/>
    </dgm:pt>
    <dgm:pt modelId="{B37BE0C6-67EC-4315-8E06-9F213B55CA5A}" type="pres">
      <dgm:prSet presAssocID="{1403B157-C613-464C-BB6F-B6FAADFE7BCE}" presName="child" presStyleLbl="bgAccFollowNode1" presStyleIdx="3" presStyleCnt="6"/>
      <dgm:spPr/>
      <dgm:t>
        <a:bodyPr/>
        <a:lstStyle/>
        <a:p>
          <a:endParaRPr lang="en-US"/>
        </a:p>
      </dgm:t>
    </dgm:pt>
    <dgm:pt modelId="{B00F2B57-0F4E-45D5-9128-149E1EF7E294}" type="pres">
      <dgm:prSet presAssocID="{1403B157-C613-464C-BB6F-B6FAADFE7BCE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7E1C-7B34-46C4-8B09-05E3CB601FF4}" type="pres">
      <dgm:prSet presAssocID="{B84A57D4-8E70-41FC-9809-3DC17515FFE9}" presName="negSpace" presStyleCnt="0"/>
      <dgm:spPr/>
    </dgm:pt>
    <dgm:pt modelId="{CFA1C20A-C632-4611-A820-01131ADF4F0A}" type="pres">
      <dgm:prSet presAssocID="{B84A57D4-8E70-41FC-9809-3DC17515FFE9}" presName="circle" presStyleLbl="node1" presStyleIdx="1" presStyleCnt="3"/>
      <dgm:spPr/>
      <dgm:t>
        <a:bodyPr/>
        <a:lstStyle/>
        <a:p>
          <a:endParaRPr lang="en-US"/>
        </a:p>
      </dgm:t>
    </dgm:pt>
    <dgm:pt modelId="{5E7B25CD-0812-4C60-8C90-3D2074A0F02C}" type="pres">
      <dgm:prSet presAssocID="{28A4ACF2-7505-4B95-85B5-FB294B4D7497}" presName="transSpace" presStyleCnt="0"/>
      <dgm:spPr/>
    </dgm:pt>
    <dgm:pt modelId="{95D8C877-35A9-44ED-9F5E-10A9E2EDCCE2}" type="pres">
      <dgm:prSet presAssocID="{E17E34C5-72A5-44F1-BB20-B4915DCF4F5D}" presName="posSpace" presStyleCnt="0"/>
      <dgm:spPr/>
    </dgm:pt>
    <dgm:pt modelId="{BD69BFDD-E700-45D1-9963-1C8B10831E0A}" type="pres">
      <dgm:prSet presAssocID="{E17E34C5-72A5-44F1-BB20-B4915DCF4F5D}" presName="vertFlow" presStyleCnt="0"/>
      <dgm:spPr/>
    </dgm:pt>
    <dgm:pt modelId="{35C81D9F-3E88-443E-9186-DBE71D311722}" type="pres">
      <dgm:prSet presAssocID="{E17E34C5-72A5-44F1-BB20-B4915DCF4F5D}" presName="topSpace" presStyleCnt="0"/>
      <dgm:spPr/>
    </dgm:pt>
    <dgm:pt modelId="{80572067-514C-4E02-8B73-4A02E912F738}" type="pres">
      <dgm:prSet presAssocID="{E17E34C5-72A5-44F1-BB20-B4915DCF4F5D}" presName="firstComp" presStyleCnt="0"/>
      <dgm:spPr/>
    </dgm:pt>
    <dgm:pt modelId="{3649868E-1EBF-4CE7-96E2-FC4B4A0086DF}" type="pres">
      <dgm:prSet presAssocID="{E17E34C5-72A5-44F1-BB20-B4915DCF4F5D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6160EC16-B184-4CE7-BAA2-21171E738D72}" type="pres">
      <dgm:prSet presAssocID="{E17E34C5-72A5-44F1-BB20-B4915DCF4F5D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3A8C-8002-4F96-8CBA-90D8B00B1D21}" type="pres">
      <dgm:prSet presAssocID="{338197E7-96AA-437A-9ECE-5EA8D69E4CBC}" presName="comp" presStyleCnt="0"/>
      <dgm:spPr/>
    </dgm:pt>
    <dgm:pt modelId="{40FAF759-913A-494C-9E50-80B5FE3CD984}" type="pres">
      <dgm:prSet presAssocID="{338197E7-96AA-437A-9ECE-5EA8D69E4CBC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1EB2FAA9-4F43-4878-89D1-CA4E3AD2B470}" type="pres">
      <dgm:prSet presAssocID="{338197E7-96AA-437A-9ECE-5EA8D69E4C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D39F4-A0D8-499E-A4B2-0A6BCBDF0226}" type="pres">
      <dgm:prSet presAssocID="{E17E34C5-72A5-44F1-BB20-B4915DCF4F5D}" presName="negSpace" presStyleCnt="0"/>
      <dgm:spPr/>
    </dgm:pt>
    <dgm:pt modelId="{5782BB99-8B53-4685-9F77-5BF5BB38356A}" type="pres">
      <dgm:prSet presAssocID="{E17E34C5-72A5-44F1-BB20-B4915DCF4F5D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9E4102C-D005-43E6-B1AB-88022AF23CEC}" srcId="{B84A57D4-8E70-41FC-9809-3DC17515FFE9}" destId="{1403B157-C613-464C-BB6F-B6FAADFE7BCE}" srcOrd="1" destOrd="0" parTransId="{25E79EA8-AF94-42EB-B7E1-D597E0E32BED}" sibTransId="{AD08DA9F-71A6-47B6-A16C-992D1F93516C}"/>
    <dgm:cxn modelId="{1E793706-34F0-4C3B-BABF-4782608CE1D0}" type="presOf" srcId="{4B07D4BB-599C-4242-958C-2B445983CD5B}" destId="{6160EC16-B184-4CE7-BAA2-21171E738D72}" srcOrd="1" destOrd="0" presId="urn:microsoft.com/office/officeart/2005/8/layout/hList9"/>
    <dgm:cxn modelId="{89F1084D-01AA-431C-B083-B6A0EDDE36D1}" type="presOf" srcId="{B84A57D4-8E70-41FC-9809-3DC17515FFE9}" destId="{CFA1C20A-C632-4611-A820-01131ADF4F0A}" srcOrd="0" destOrd="0" presId="urn:microsoft.com/office/officeart/2005/8/layout/hList9"/>
    <dgm:cxn modelId="{BBBE1101-9716-4B2C-A3B9-28C34BA6E237}" type="presOf" srcId="{338197E7-96AA-437A-9ECE-5EA8D69E4CBC}" destId="{1EB2FAA9-4F43-4878-89D1-CA4E3AD2B470}" srcOrd="1" destOrd="0" presId="urn:microsoft.com/office/officeart/2005/8/layout/hList9"/>
    <dgm:cxn modelId="{C3AD90A3-A008-4328-A8A0-AAC92945DC58}" srcId="{B84A57D4-8E70-41FC-9809-3DC17515FFE9}" destId="{61A9AD43-2DE0-4ACA-8EAD-C071CDEDD659}" srcOrd="0" destOrd="0" parTransId="{E0A05BE3-3041-4949-96D0-FFD69952A8F0}" sibTransId="{89D2A9F8-9816-42C5-A4A5-F81BE5EB859C}"/>
    <dgm:cxn modelId="{3AA21744-8E83-49C2-A9A3-0A8879E44379}" type="presOf" srcId="{E17E34C5-72A5-44F1-BB20-B4915DCF4F5D}" destId="{5782BB99-8B53-4685-9F77-5BF5BB38356A}" srcOrd="0" destOrd="0" presId="urn:microsoft.com/office/officeart/2005/8/layout/hList9"/>
    <dgm:cxn modelId="{BB1E65CF-0ADB-462A-A8DE-E1427F9DCDAD}" srcId="{E17E34C5-72A5-44F1-BB20-B4915DCF4F5D}" destId="{338197E7-96AA-437A-9ECE-5EA8D69E4CBC}" srcOrd="1" destOrd="0" parTransId="{657FFBA8-C5CE-428B-B6E9-CB861AD5C3AC}" sibTransId="{DA5ABC32-9635-4CCC-B2AD-4571F55C65A3}"/>
    <dgm:cxn modelId="{4763CB49-2526-4F9C-8DCE-F43314B85E68}" srcId="{DFA18D01-A18B-4A48-AD69-A6EF7EFCFB8A}" destId="{0E66A893-F577-4E07-B7A7-D5FAAA6E0E60}" srcOrd="0" destOrd="0" parTransId="{36C8EFA2-78BF-4295-8564-96538C6F8CB6}" sibTransId="{09D38680-8A4E-4B97-86DC-47AF6751281F}"/>
    <dgm:cxn modelId="{AAD929A4-74C6-4FD8-B21A-910D5223355F}" srcId="{DFA18D01-A18B-4A48-AD69-A6EF7EFCFB8A}" destId="{F1E020D1-6F0B-4E79-A1CD-1EF5C1C259AB}" srcOrd="1" destOrd="0" parTransId="{60819A67-123E-4DF7-BED0-66287C1C1873}" sibTransId="{1104FF4E-9C8D-4C90-BD9C-9B5EA3EA8439}"/>
    <dgm:cxn modelId="{F9321238-41DC-4E58-9C5E-E760A2018A8D}" srcId="{44CE96A5-9A1F-4EC9-ADA1-D4CCD43D335C}" destId="{DFA18D01-A18B-4A48-AD69-A6EF7EFCFB8A}" srcOrd="0" destOrd="0" parTransId="{A140E8D4-42FE-4172-BCDE-DC922144ACE3}" sibTransId="{A71836C1-CEC6-43F9-82CE-C27A1955EE86}"/>
    <dgm:cxn modelId="{EDBEB120-DD62-4C72-B44F-9273513874BD}" srcId="{44CE96A5-9A1F-4EC9-ADA1-D4CCD43D335C}" destId="{E17E34C5-72A5-44F1-BB20-B4915DCF4F5D}" srcOrd="2" destOrd="0" parTransId="{23D73364-0EC3-4AED-A4AF-37D9F6805A23}" sibTransId="{E063CC56-397D-4CB8-BC35-C30BEB67B192}"/>
    <dgm:cxn modelId="{5B5DB5F5-606B-4FD4-BB15-BDEE7CDADFA5}" type="presOf" srcId="{F1E020D1-6F0B-4E79-A1CD-1EF5C1C259AB}" destId="{A772ED60-BD03-46BE-B31A-E25BCB636F9C}" srcOrd="0" destOrd="0" presId="urn:microsoft.com/office/officeart/2005/8/layout/hList9"/>
    <dgm:cxn modelId="{E27D8DD8-D17B-47BA-8B2A-ECD3A325A5F0}" type="presOf" srcId="{1403B157-C613-464C-BB6F-B6FAADFE7BCE}" destId="{B37BE0C6-67EC-4315-8E06-9F213B55CA5A}" srcOrd="0" destOrd="0" presId="urn:microsoft.com/office/officeart/2005/8/layout/hList9"/>
    <dgm:cxn modelId="{46292285-EE57-48C9-B2CE-6EA3DCE64270}" type="presOf" srcId="{F1E020D1-6F0B-4E79-A1CD-1EF5C1C259AB}" destId="{71B77E10-C4C7-4624-9A1A-7BC75DBE4714}" srcOrd="1" destOrd="0" presId="urn:microsoft.com/office/officeart/2005/8/layout/hList9"/>
    <dgm:cxn modelId="{CA0D9FB5-2AEF-4D48-AE02-D2F05305DC01}" type="presOf" srcId="{0E66A893-F577-4E07-B7A7-D5FAAA6E0E60}" destId="{8028DC3B-10B4-42AA-9730-01F31907713E}" srcOrd="1" destOrd="0" presId="urn:microsoft.com/office/officeart/2005/8/layout/hList9"/>
    <dgm:cxn modelId="{B83AA2FB-3A19-4A9F-B1AE-45BFF794C8F2}" type="presOf" srcId="{DFA18D01-A18B-4A48-AD69-A6EF7EFCFB8A}" destId="{26605E34-7000-447F-96A8-3669E18C7AD3}" srcOrd="0" destOrd="0" presId="urn:microsoft.com/office/officeart/2005/8/layout/hList9"/>
    <dgm:cxn modelId="{332B9B9A-8D71-4A6C-AC50-0CE6D0B822AC}" srcId="{E17E34C5-72A5-44F1-BB20-B4915DCF4F5D}" destId="{4B07D4BB-599C-4242-958C-2B445983CD5B}" srcOrd="0" destOrd="0" parTransId="{E5392678-CD9A-473F-82A5-4DFE4EDD7737}" sibTransId="{14F9829A-16F3-43A1-BB93-F796B93BDF18}"/>
    <dgm:cxn modelId="{83758C3B-830B-4309-B1BC-ABD17DAFFB4B}" srcId="{44CE96A5-9A1F-4EC9-ADA1-D4CCD43D335C}" destId="{B84A57D4-8E70-41FC-9809-3DC17515FFE9}" srcOrd="1" destOrd="0" parTransId="{B1ACA1D0-0D14-4D6E-BC40-0F3E10402799}" sibTransId="{28A4ACF2-7505-4B95-85B5-FB294B4D7497}"/>
    <dgm:cxn modelId="{43AC1ACD-9E19-42E2-852A-3FC88EC83B8F}" type="presOf" srcId="{61A9AD43-2DE0-4ACA-8EAD-C071CDEDD659}" destId="{F2C69C8C-D875-4355-86AA-81593AFFE554}" srcOrd="1" destOrd="0" presId="urn:microsoft.com/office/officeart/2005/8/layout/hList9"/>
    <dgm:cxn modelId="{8AAD099C-A459-46EC-80DF-B5BB73B13A1A}" type="presOf" srcId="{1403B157-C613-464C-BB6F-B6FAADFE7BCE}" destId="{B00F2B57-0F4E-45D5-9128-149E1EF7E294}" srcOrd="1" destOrd="0" presId="urn:microsoft.com/office/officeart/2005/8/layout/hList9"/>
    <dgm:cxn modelId="{E4793204-5D2F-449C-9B7C-A71170165210}" type="presOf" srcId="{44CE96A5-9A1F-4EC9-ADA1-D4CCD43D335C}" destId="{CE7856F2-7BF7-4CE6-B9C0-B4AD230E878F}" srcOrd="0" destOrd="0" presId="urn:microsoft.com/office/officeart/2005/8/layout/hList9"/>
    <dgm:cxn modelId="{AA01A61A-D052-44B0-9C47-88D5B165E12B}" type="presOf" srcId="{0E66A893-F577-4E07-B7A7-D5FAAA6E0E60}" destId="{4DF5FC4D-1F79-4503-A766-9181AD93342D}" srcOrd="0" destOrd="0" presId="urn:microsoft.com/office/officeart/2005/8/layout/hList9"/>
    <dgm:cxn modelId="{33494797-9FA9-4446-8B0A-1F19B53A6AD3}" type="presOf" srcId="{338197E7-96AA-437A-9ECE-5EA8D69E4CBC}" destId="{40FAF759-913A-494C-9E50-80B5FE3CD984}" srcOrd="0" destOrd="0" presId="urn:microsoft.com/office/officeart/2005/8/layout/hList9"/>
    <dgm:cxn modelId="{B9ADB22F-BBA8-4039-85FF-FBE1290CCE8F}" type="presOf" srcId="{61A9AD43-2DE0-4ACA-8EAD-C071CDEDD659}" destId="{166E174C-A2DE-42B8-BA27-B00BA90D47CA}" srcOrd="0" destOrd="0" presId="urn:microsoft.com/office/officeart/2005/8/layout/hList9"/>
    <dgm:cxn modelId="{F31E1E44-0EE8-4739-B787-16EEF2D5190A}" type="presOf" srcId="{4B07D4BB-599C-4242-958C-2B445983CD5B}" destId="{3649868E-1EBF-4CE7-96E2-FC4B4A0086DF}" srcOrd="0" destOrd="0" presId="urn:microsoft.com/office/officeart/2005/8/layout/hList9"/>
    <dgm:cxn modelId="{FE621191-B41B-4D3E-82ED-2C13FE6B6C55}" type="presParOf" srcId="{CE7856F2-7BF7-4CE6-B9C0-B4AD230E878F}" destId="{1C35181C-B70F-4E8F-B6AC-CA7A71FA7A81}" srcOrd="0" destOrd="0" presId="urn:microsoft.com/office/officeart/2005/8/layout/hList9"/>
    <dgm:cxn modelId="{AC7DF150-099C-44FF-B67F-17CCBBC60AD7}" type="presParOf" srcId="{CE7856F2-7BF7-4CE6-B9C0-B4AD230E878F}" destId="{1C204874-F8F6-4118-86F2-196A55945643}" srcOrd="1" destOrd="0" presId="urn:microsoft.com/office/officeart/2005/8/layout/hList9"/>
    <dgm:cxn modelId="{A7A55AC7-F1B0-438C-9941-BEC3781D850B}" type="presParOf" srcId="{1C204874-F8F6-4118-86F2-196A55945643}" destId="{2CB21209-461B-400C-B372-433B720638B4}" srcOrd="0" destOrd="0" presId="urn:microsoft.com/office/officeart/2005/8/layout/hList9"/>
    <dgm:cxn modelId="{000D50C7-D29E-4D39-84C8-35DD8CAEA226}" type="presParOf" srcId="{1C204874-F8F6-4118-86F2-196A55945643}" destId="{5C45A064-1CAF-4C53-85BD-C93411476C65}" srcOrd="1" destOrd="0" presId="urn:microsoft.com/office/officeart/2005/8/layout/hList9"/>
    <dgm:cxn modelId="{2E2B71F5-3FEE-44CF-BB10-B945EF2A7D00}" type="presParOf" srcId="{5C45A064-1CAF-4C53-85BD-C93411476C65}" destId="{4DF5FC4D-1F79-4503-A766-9181AD93342D}" srcOrd="0" destOrd="0" presId="urn:microsoft.com/office/officeart/2005/8/layout/hList9"/>
    <dgm:cxn modelId="{DADBE06F-9837-44B7-9312-8DC12EFCD3CE}" type="presParOf" srcId="{5C45A064-1CAF-4C53-85BD-C93411476C65}" destId="{8028DC3B-10B4-42AA-9730-01F31907713E}" srcOrd="1" destOrd="0" presId="urn:microsoft.com/office/officeart/2005/8/layout/hList9"/>
    <dgm:cxn modelId="{684E8209-BF42-4120-A2CF-A83A5A2EB17D}" type="presParOf" srcId="{1C204874-F8F6-4118-86F2-196A55945643}" destId="{5818816B-D25D-4556-B6FB-C0A1E04F0FB4}" srcOrd="2" destOrd="0" presId="urn:microsoft.com/office/officeart/2005/8/layout/hList9"/>
    <dgm:cxn modelId="{5516F898-EEC9-438D-91BD-F38885B77CA0}" type="presParOf" srcId="{5818816B-D25D-4556-B6FB-C0A1E04F0FB4}" destId="{A772ED60-BD03-46BE-B31A-E25BCB636F9C}" srcOrd="0" destOrd="0" presId="urn:microsoft.com/office/officeart/2005/8/layout/hList9"/>
    <dgm:cxn modelId="{C1F6AB9F-00FC-4C76-8F32-082B9DBF7752}" type="presParOf" srcId="{5818816B-D25D-4556-B6FB-C0A1E04F0FB4}" destId="{71B77E10-C4C7-4624-9A1A-7BC75DBE4714}" srcOrd="1" destOrd="0" presId="urn:microsoft.com/office/officeart/2005/8/layout/hList9"/>
    <dgm:cxn modelId="{D2DAB1BA-916A-425D-865B-E018B6BB30CE}" type="presParOf" srcId="{CE7856F2-7BF7-4CE6-B9C0-B4AD230E878F}" destId="{150E3678-450F-4477-B9DD-0E74917B7375}" srcOrd="2" destOrd="0" presId="urn:microsoft.com/office/officeart/2005/8/layout/hList9"/>
    <dgm:cxn modelId="{D2F9C466-9405-4BE8-8F9B-BD7DCE33B627}" type="presParOf" srcId="{CE7856F2-7BF7-4CE6-B9C0-B4AD230E878F}" destId="{26605E34-7000-447F-96A8-3669E18C7AD3}" srcOrd="3" destOrd="0" presId="urn:microsoft.com/office/officeart/2005/8/layout/hList9"/>
    <dgm:cxn modelId="{A6329CC3-98A8-4625-A933-F934D9BDCEFC}" type="presParOf" srcId="{CE7856F2-7BF7-4CE6-B9C0-B4AD230E878F}" destId="{8F944A68-CE62-4A4A-9C49-7F10E61B487B}" srcOrd="4" destOrd="0" presId="urn:microsoft.com/office/officeart/2005/8/layout/hList9"/>
    <dgm:cxn modelId="{2CC2FB37-800F-4EB8-B035-2793220A4F45}" type="presParOf" srcId="{CE7856F2-7BF7-4CE6-B9C0-B4AD230E878F}" destId="{072968EF-9EA2-4C1F-8F2A-4FEA519C6320}" srcOrd="5" destOrd="0" presId="urn:microsoft.com/office/officeart/2005/8/layout/hList9"/>
    <dgm:cxn modelId="{E744CE00-95DD-4CC3-B187-05331850A736}" type="presParOf" srcId="{CE7856F2-7BF7-4CE6-B9C0-B4AD230E878F}" destId="{027F01E9-B306-4962-8956-8EEC9D9A3B01}" srcOrd="6" destOrd="0" presId="urn:microsoft.com/office/officeart/2005/8/layout/hList9"/>
    <dgm:cxn modelId="{768A705F-474E-4C2C-97AD-013F77B7406F}" type="presParOf" srcId="{027F01E9-B306-4962-8956-8EEC9D9A3B01}" destId="{6F971F90-76A1-4819-B099-C02054730ACD}" srcOrd="0" destOrd="0" presId="urn:microsoft.com/office/officeart/2005/8/layout/hList9"/>
    <dgm:cxn modelId="{8231739D-AC89-4F27-809F-041959D77C45}" type="presParOf" srcId="{027F01E9-B306-4962-8956-8EEC9D9A3B01}" destId="{A3D4142D-89D8-40B1-844A-750309412F76}" srcOrd="1" destOrd="0" presId="urn:microsoft.com/office/officeart/2005/8/layout/hList9"/>
    <dgm:cxn modelId="{878382E9-BA90-44AD-BF62-9B8FD4DAAA38}" type="presParOf" srcId="{A3D4142D-89D8-40B1-844A-750309412F76}" destId="{166E174C-A2DE-42B8-BA27-B00BA90D47CA}" srcOrd="0" destOrd="0" presId="urn:microsoft.com/office/officeart/2005/8/layout/hList9"/>
    <dgm:cxn modelId="{78E9A24F-B3F8-4263-AA2A-2D9976D4C001}" type="presParOf" srcId="{A3D4142D-89D8-40B1-844A-750309412F76}" destId="{F2C69C8C-D875-4355-86AA-81593AFFE554}" srcOrd="1" destOrd="0" presId="urn:microsoft.com/office/officeart/2005/8/layout/hList9"/>
    <dgm:cxn modelId="{A62B3B7E-E3C9-46BE-8605-ED1D102B0CE2}" type="presParOf" srcId="{027F01E9-B306-4962-8956-8EEC9D9A3B01}" destId="{078E46BC-A25C-455F-8E73-22BF7FEB22DD}" srcOrd="2" destOrd="0" presId="urn:microsoft.com/office/officeart/2005/8/layout/hList9"/>
    <dgm:cxn modelId="{322A54E6-F4A5-45F3-98F1-C182C26B055A}" type="presParOf" srcId="{078E46BC-A25C-455F-8E73-22BF7FEB22DD}" destId="{B37BE0C6-67EC-4315-8E06-9F213B55CA5A}" srcOrd="0" destOrd="0" presId="urn:microsoft.com/office/officeart/2005/8/layout/hList9"/>
    <dgm:cxn modelId="{75764FFE-2AEB-4148-89E6-6C5D85C1A9B4}" type="presParOf" srcId="{078E46BC-A25C-455F-8E73-22BF7FEB22DD}" destId="{B00F2B57-0F4E-45D5-9128-149E1EF7E294}" srcOrd="1" destOrd="0" presId="urn:microsoft.com/office/officeart/2005/8/layout/hList9"/>
    <dgm:cxn modelId="{02749BA0-B44A-4B4C-BDCF-74690DA53292}" type="presParOf" srcId="{CE7856F2-7BF7-4CE6-B9C0-B4AD230E878F}" destId="{4CD87E1C-7B34-46C4-8B09-05E3CB601FF4}" srcOrd="7" destOrd="0" presId="urn:microsoft.com/office/officeart/2005/8/layout/hList9"/>
    <dgm:cxn modelId="{D5D1BA02-4739-4792-B16F-9053ABE4CA86}" type="presParOf" srcId="{CE7856F2-7BF7-4CE6-B9C0-B4AD230E878F}" destId="{CFA1C20A-C632-4611-A820-01131ADF4F0A}" srcOrd="8" destOrd="0" presId="urn:microsoft.com/office/officeart/2005/8/layout/hList9"/>
    <dgm:cxn modelId="{9A040ADC-B750-43A1-A9D9-6C75C14992F8}" type="presParOf" srcId="{CE7856F2-7BF7-4CE6-B9C0-B4AD230E878F}" destId="{5E7B25CD-0812-4C60-8C90-3D2074A0F02C}" srcOrd="9" destOrd="0" presId="urn:microsoft.com/office/officeart/2005/8/layout/hList9"/>
    <dgm:cxn modelId="{FD37D7B7-5B95-4C05-981E-AB4BF71D8883}" type="presParOf" srcId="{CE7856F2-7BF7-4CE6-B9C0-B4AD230E878F}" destId="{95D8C877-35A9-44ED-9F5E-10A9E2EDCCE2}" srcOrd="10" destOrd="0" presId="urn:microsoft.com/office/officeart/2005/8/layout/hList9"/>
    <dgm:cxn modelId="{77EB6BB7-5A3A-4A3E-8417-4A5E923C826D}" type="presParOf" srcId="{CE7856F2-7BF7-4CE6-B9C0-B4AD230E878F}" destId="{BD69BFDD-E700-45D1-9963-1C8B10831E0A}" srcOrd="11" destOrd="0" presId="urn:microsoft.com/office/officeart/2005/8/layout/hList9"/>
    <dgm:cxn modelId="{9B600B3A-B99F-4DF0-82E1-F935B32ABAD6}" type="presParOf" srcId="{BD69BFDD-E700-45D1-9963-1C8B10831E0A}" destId="{35C81D9F-3E88-443E-9186-DBE71D311722}" srcOrd="0" destOrd="0" presId="urn:microsoft.com/office/officeart/2005/8/layout/hList9"/>
    <dgm:cxn modelId="{808BB841-3E76-47D8-B5C1-90FAF35B5AEB}" type="presParOf" srcId="{BD69BFDD-E700-45D1-9963-1C8B10831E0A}" destId="{80572067-514C-4E02-8B73-4A02E912F738}" srcOrd="1" destOrd="0" presId="urn:microsoft.com/office/officeart/2005/8/layout/hList9"/>
    <dgm:cxn modelId="{88E05165-A68C-4248-AADA-9F96569AAD2D}" type="presParOf" srcId="{80572067-514C-4E02-8B73-4A02E912F738}" destId="{3649868E-1EBF-4CE7-96E2-FC4B4A0086DF}" srcOrd="0" destOrd="0" presId="urn:microsoft.com/office/officeart/2005/8/layout/hList9"/>
    <dgm:cxn modelId="{C2E9F77B-3F7A-4B82-9EDD-B17643FF33FE}" type="presParOf" srcId="{80572067-514C-4E02-8B73-4A02E912F738}" destId="{6160EC16-B184-4CE7-BAA2-21171E738D72}" srcOrd="1" destOrd="0" presId="urn:microsoft.com/office/officeart/2005/8/layout/hList9"/>
    <dgm:cxn modelId="{E0500D87-7265-4110-8641-A5FD85FF7A86}" type="presParOf" srcId="{BD69BFDD-E700-45D1-9963-1C8B10831E0A}" destId="{24103A8C-8002-4F96-8CBA-90D8B00B1D21}" srcOrd="2" destOrd="0" presId="urn:microsoft.com/office/officeart/2005/8/layout/hList9"/>
    <dgm:cxn modelId="{D86B3BDA-DCD6-40AD-B487-CB102A2EF9A7}" type="presParOf" srcId="{24103A8C-8002-4F96-8CBA-90D8B00B1D21}" destId="{40FAF759-913A-494C-9E50-80B5FE3CD984}" srcOrd="0" destOrd="0" presId="urn:microsoft.com/office/officeart/2005/8/layout/hList9"/>
    <dgm:cxn modelId="{2A941089-E551-4142-BF72-F54F3E478D34}" type="presParOf" srcId="{24103A8C-8002-4F96-8CBA-90D8B00B1D21}" destId="{1EB2FAA9-4F43-4878-89D1-CA4E3AD2B470}" srcOrd="1" destOrd="0" presId="urn:microsoft.com/office/officeart/2005/8/layout/hList9"/>
    <dgm:cxn modelId="{766D9E32-65E0-4CB4-AC69-18B7068895B0}" type="presParOf" srcId="{CE7856F2-7BF7-4CE6-B9C0-B4AD230E878F}" destId="{34AD39F4-A0D8-499E-A4B2-0A6BCBDF0226}" srcOrd="12" destOrd="0" presId="urn:microsoft.com/office/officeart/2005/8/layout/hList9"/>
    <dgm:cxn modelId="{CE19F91E-0F46-4784-939D-3DD169DF98AA}" type="presParOf" srcId="{CE7856F2-7BF7-4CE6-B9C0-B4AD230E878F}" destId="{5782BB99-8B53-4685-9F77-5BF5BB38356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E96A5-9A1F-4EC9-ADA1-D4CCD43D335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18D01-A18B-4A48-AD69-A6EF7EFCFB8A}">
      <dgm:prSet phldrT="[Text]"/>
      <dgm:spPr/>
      <dgm:t>
        <a:bodyPr/>
        <a:lstStyle/>
        <a:p>
          <a:r>
            <a:rPr lang="en-US" dirty="0" smtClean="0"/>
            <a:t>Our Network</a:t>
          </a:r>
          <a:endParaRPr lang="en-US" dirty="0"/>
        </a:p>
      </dgm:t>
    </dgm:pt>
    <dgm:pt modelId="{A140E8D4-42FE-4172-BCDE-DC922144ACE3}" type="parTrans" cxnId="{F9321238-41DC-4E58-9C5E-E760A2018A8D}">
      <dgm:prSet/>
      <dgm:spPr/>
      <dgm:t>
        <a:bodyPr/>
        <a:lstStyle/>
        <a:p>
          <a:endParaRPr lang="en-US"/>
        </a:p>
      </dgm:t>
    </dgm:pt>
    <dgm:pt modelId="{A71836C1-CEC6-43F9-82CE-C27A1955EE86}" type="sibTrans" cxnId="{F9321238-41DC-4E58-9C5E-E760A2018A8D}">
      <dgm:prSet/>
      <dgm:spPr/>
      <dgm:t>
        <a:bodyPr/>
        <a:lstStyle/>
        <a:p>
          <a:endParaRPr lang="en-US"/>
        </a:p>
      </dgm:t>
    </dgm:pt>
    <dgm:pt modelId="{0E66A893-F577-4E07-B7A7-D5FAAA6E0E60}">
      <dgm:prSet phldrT="[Text]" custT="1"/>
      <dgm:spPr/>
      <dgm:t>
        <a:bodyPr/>
        <a:lstStyle/>
        <a:p>
          <a:pPr algn="ctr"/>
          <a:r>
            <a:rPr lang="en-US" sz="1200" dirty="0" smtClean="0"/>
            <a:t>Web Properties &amp; Social Media Channels</a:t>
          </a:r>
        </a:p>
      </dgm:t>
    </dgm:pt>
    <dgm:pt modelId="{36C8EFA2-78BF-4295-8564-96538C6F8CB6}" type="parTrans" cxnId="{4763CB49-2526-4F9C-8DCE-F43314B85E68}">
      <dgm:prSet/>
      <dgm:spPr/>
      <dgm:t>
        <a:bodyPr/>
        <a:lstStyle/>
        <a:p>
          <a:endParaRPr lang="en-US"/>
        </a:p>
      </dgm:t>
    </dgm:pt>
    <dgm:pt modelId="{09D38680-8A4E-4B97-86DC-47AF6751281F}" type="sibTrans" cxnId="{4763CB49-2526-4F9C-8DCE-F43314B85E68}">
      <dgm:prSet/>
      <dgm:spPr/>
      <dgm:t>
        <a:bodyPr/>
        <a:lstStyle/>
        <a:p>
          <a:endParaRPr lang="en-US"/>
        </a:p>
      </dgm:t>
    </dgm:pt>
    <dgm:pt modelId="{F1E020D1-6F0B-4E79-A1CD-1EF5C1C259AB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/>
            <a:t>Branding</a:t>
          </a:r>
        </a:p>
        <a:p>
          <a:r>
            <a:rPr lang="en-US" sz="1000" dirty="0" smtClean="0"/>
            <a:t>Employer of Choice</a:t>
          </a:r>
        </a:p>
        <a:p>
          <a:r>
            <a:rPr lang="en-US" sz="1000" dirty="0" smtClean="0"/>
            <a:t>Content Management</a:t>
          </a:r>
        </a:p>
        <a:p>
          <a:r>
            <a:rPr lang="en-US" sz="1000" dirty="0" smtClean="0"/>
            <a:t>Inside MasterCard</a:t>
          </a:r>
        </a:p>
      </dgm:t>
    </dgm:pt>
    <dgm:pt modelId="{60819A67-123E-4DF7-BED0-66287C1C1873}" type="parTrans" cxnId="{AAD929A4-74C6-4FD8-B21A-910D5223355F}">
      <dgm:prSet/>
      <dgm:spPr/>
      <dgm:t>
        <a:bodyPr/>
        <a:lstStyle/>
        <a:p>
          <a:endParaRPr lang="en-US"/>
        </a:p>
      </dgm:t>
    </dgm:pt>
    <dgm:pt modelId="{1104FF4E-9C8D-4C90-BD9C-9B5EA3EA8439}" type="sibTrans" cxnId="{AAD929A4-74C6-4FD8-B21A-910D5223355F}">
      <dgm:prSet/>
      <dgm:spPr/>
      <dgm:t>
        <a:bodyPr/>
        <a:lstStyle/>
        <a:p>
          <a:endParaRPr lang="en-US"/>
        </a:p>
      </dgm:t>
    </dgm:pt>
    <dgm:pt modelId="{B84A57D4-8E70-41FC-9809-3DC17515FFE9}">
      <dgm:prSet phldrT="[Text]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alpha val="50000"/>
                </a:schemeClr>
              </a:solidFill>
            </a:rPr>
            <a:t>Your Network</a:t>
          </a:r>
          <a:endParaRPr lang="en-US" dirty="0">
            <a:solidFill>
              <a:schemeClr val="bg1">
                <a:alpha val="50000"/>
              </a:schemeClr>
            </a:solidFill>
          </a:endParaRPr>
        </a:p>
      </dgm:t>
    </dgm:pt>
    <dgm:pt modelId="{B1ACA1D0-0D14-4D6E-BC40-0F3E10402799}" type="parTrans" cxnId="{83758C3B-830B-4309-B1BC-ABD17DAFFB4B}">
      <dgm:prSet/>
      <dgm:spPr/>
      <dgm:t>
        <a:bodyPr/>
        <a:lstStyle/>
        <a:p>
          <a:endParaRPr lang="en-US"/>
        </a:p>
      </dgm:t>
    </dgm:pt>
    <dgm:pt modelId="{28A4ACF2-7505-4B95-85B5-FB294B4D7497}" type="sibTrans" cxnId="{83758C3B-830B-4309-B1BC-ABD17DAFFB4B}">
      <dgm:prSet/>
      <dgm:spPr/>
      <dgm:t>
        <a:bodyPr/>
        <a:lstStyle/>
        <a:p>
          <a:endParaRPr lang="en-US"/>
        </a:p>
      </dgm:t>
    </dgm:pt>
    <dgm:pt modelId="{61A9AD43-2DE0-4ACA-8EAD-C071CDEDD659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en-US" sz="1200" dirty="0" smtClean="0">
              <a:solidFill>
                <a:schemeClr val="tx1">
                  <a:alpha val="50000"/>
                </a:schemeClr>
              </a:solidFill>
            </a:rPr>
            <a:t>Social Media Ambassadors</a:t>
          </a:r>
        </a:p>
      </dgm:t>
    </dgm:pt>
    <dgm:pt modelId="{E0A05BE3-3041-4949-96D0-FFD69952A8F0}" type="parTrans" cxnId="{C3AD90A3-A008-4328-A8A0-AAC92945DC58}">
      <dgm:prSet/>
      <dgm:spPr/>
      <dgm:t>
        <a:bodyPr/>
        <a:lstStyle/>
        <a:p>
          <a:endParaRPr lang="en-US"/>
        </a:p>
      </dgm:t>
    </dgm:pt>
    <dgm:pt modelId="{89D2A9F8-9816-42C5-A4A5-F81BE5EB859C}" type="sibTrans" cxnId="{C3AD90A3-A008-4328-A8A0-AAC92945DC58}">
      <dgm:prSet/>
      <dgm:spPr/>
      <dgm:t>
        <a:bodyPr/>
        <a:lstStyle/>
        <a:p>
          <a:endParaRPr lang="en-US"/>
        </a:p>
      </dgm:t>
    </dgm:pt>
    <dgm:pt modelId="{1403B157-C613-464C-BB6F-B6FAADFE7BCE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>
                  <a:alpha val="50000"/>
                </a:schemeClr>
              </a:solidFill>
            </a:rPr>
            <a:t>Awareness</a:t>
          </a:r>
        </a:p>
        <a:p>
          <a:r>
            <a:rPr lang="en-US" sz="1000" dirty="0" smtClean="0">
              <a:solidFill>
                <a:schemeClr val="tx1">
                  <a:alpha val="50000"/>
                </a:schemeClr>
              </a:solidFill>
            </a:rPr>
            <a:t>Invite to Engage</a:t>
          </a:r>
        </a:p>
        <a:p>
          <a:r>
            <a:rPr lang="en-US" sz="1000" dirty="0" smtClean="0">
              <a:solidFill>
                <a:schemeClr val="tx1">
                  <a:alpha val="50000"/>
                </a:schemeClr>
              </a:solidFill>
            </a:rPr>
            <a:t>Multiplier Effect</a:t>
          </a:r>
          <a:endParaRPr lang="en-US" sz="1000" dirty="0">
            <a:solidFill>
              <a:schemeClr val="tx1">
                <a:alpha val="50000"/>
              </a:schemeClr>
            </a:solidFill>
          </a:endParaRPr>
        </a:p>
      </dgm:t>
    </dgm:pt>
    <dgm:pt modelId="{25E79EA8-AF94-42EB-B7E1-D597E0E32BED}" type="parTrans" cxnId="{A9E4102C-D005-43E6-B1AB-88022AF23CEC}">
      <dgm:prSet/>
      <dgm:spPr/>
      <dgm:t>
        <a:bodyPr/>
        <a:lstStyle/>
        <a:p>
          <a:endParaRPr lang="en-US"/>
        </a:p>
      </dgm:t>
    </dgm:pt>
    <dgm:pt modelId="{AD08DA9F-71A6-47B6-A16C-992D1F93516C}" type="sibTrans" cxnId="{A9E4102C-D005-43E6-B1AB-88022AF23CEC}">
      <dgm:prSet/>
      <dgm:spPr/>
      <dgm:t>
        <a:bodyPr/>
        <a:lstStyle/>
        <a:p>
          <a:endParaRPr lang="en-US"/>
        </a:p>
      </dgm:t>
    </dgm:pt>
    <dgm:pt modelId="{E17E34C5-72A5-44F1-BB20-B4915DCF4F5D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alpha val="50000"/>
                </a:schemeClr>
              </a:solidFill>
            </a:rPr>
            <a:t>New Network</a:t>
          </a:r>
          <a:endParaRPr lang="en-US" dirty="0">
            <a:solidFill>
              <a:schemeClr val="bg1">
                <a:alpha val="50000"/>
              </a:schemeClr>
            </a:solidFill>
          </a:endParaRPr>
        </a:p>
      </dgm:t>
    </dgm:pt>
    <dgm:pt modelId="{23D73364-0EC3-4AED-A4AF-37D9F6805A23}" type="parTrans" cxnId="{EDBEB120-DD62-4C72-B44F-9273513874BD}">
      <dgm:prSet/>
      <dgm:spPr/>
      <dgm:t>
        <a:bodyPr/>
        <a:lstStyle/>
        <a:p>
          <a:endParaRPr lang="en-US"/>
        </a:p>
      </dgm:t>
    </dgm:pt>
    <dgm:pt modelId="{E063CC56-397D-4CB8-BC35-C30BEB67B192}" type="sibTrans" cxnId="{EDBEB120-DD62-4C72-B44F-9273513874BD}">
      <dgm:prSet/>
      <dgm:spPr/>
      <dgm:t>
        <a:bodyPr/>
        <a:lstStyle/>
        <a:p>
          <a:endParaRPr lang="en-US"/>
        </a:p>
      </dgm:t>
    </dgm:pt>
    <dgm:pt modelId="{4B07D4BB-599C-4242-958C-2B445983CD5B}">
      <dgm:prSet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tx1">
                  <a:alpha val="50000"/>
                </a:schemeClr>
              </a:solidFill>
            </a:rPr>
            <a:t>Direct Sourcing &amp; Engagement</a:t>
          </a:r>
        </a:p>
      </dgm:t>
    </dgm:pt>
    <dgm:pt modelId="{E5392678-CD9A-473F-82A5-4DFE4EDD7737}" type="parTrans" cxnId="{332B9B9A-8D71-4A6C-AC50-0CE6D0B822AC}">
      <dgm:prSet/>
      <dgm:spPr/>
      <dgm:t>
        <a:bodyPr/>
        <a:lstStyle/>
        <a:p>
          <a:endParaRPr lang="en-US"/>
        </a:p>
      </dgm:t>
    </dgm:pt>
    <dgm:pt modelId="{14F9829A-16F3-43A1-BB93-F796B93BDF18}" type="sibTrans" cxnId="{332B9B9A-8D71-4A6C-AC50-0CE6D0B822AC}">
      <dgm:prSet/>
      <dgm:spPr/>
      <dgm:t>
        <a:bodyPr/>
        <a:lstStyle/>
        <a:p>
          <a:endParaRPr lang="en-US"/>
        </a:p>
      </dgm:t>
    </dgm:pt>
    <dgm:pt modelId="{338197E7-96AA-437A-9ECE-5EA8D69E4CBC}">
      <dgm:prSet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 anchor="ctr"/>
        <a:lstStyle/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Recruiter Training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Search Techniques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Diversity “Library” </a:t>
          </a:r>
        </a:p>
      </dgm:t>
    </dgm:pt>
    <dgm:pt modelId="{657FFBA8-C5CE-428B-B6E9-CB861AD5C3AC}" type="parTrans" cxnId="{BB1E65CF-0ADB-462A-A8DE-E1427F9DCDAD}">
      <dgm:prSet/>
      <dgm:spPr/>
      <dgm:t>
        <a:bodyPr/>
        <a:lstStyle/>
        <a:p>
          <a:endParaRPr lang="en-US"/>
        </a:p>
      </dgm:t>
    </dgm:pt>
    <dgm:pt modelId="{DA5ABC32-9635-4CCC-B2AD-4571F55C65A3}" type="sibTrans" cxnId="{BB1E65CF-0ADB-462A-A8DE-E1427F9DCDAD}">
      <dgm:prSet/>
      <dgm:spPr/>
      <dgm:t>
        <a:bodyPr/>
        <a:lstStyle/>
        <a:p>
          <a:endParaRPr lang="en-US"/>
        </a:p>
      </dgm:t>
    </dgm:pt>
    <dgm:pt modelId="{CE7856F2-7BF7-4CE6-B9C0-B4AD230E878F}" type="pres">
      <dgm:prSet presAssocID="{44CE96A5-9A1F-4EC9-ADA1-D4CCD43D33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35181C-B70F-4E8F-B6AC-CA7A71FA7A81}" type="pres">
      <dgm:prSet presAssocID="{DFA18D01-A18B-4A48-AD69-A6EF7EFCFB8A}" presName="posSpace" presStyleCnt="0"/>
      <dgm:spPr/>
    </dgm:pt>
    <dgm:pt modelId="{1C204874-F8F6-4118-86F2-196A55945643}" type="pres">
      <dgm:prSet presAssocID="{DFA18D01-A18B-4A48-AD69-A6EF7EFCFB8A}" presName="vertFlow" presStyleCnt="0"/>
      <dgm:spPr/>
    </dgm:pt>
    <dgm:pt modelId="{2CB21209-461B-400C-B372-433B720638B4}" type="pres">
      <dgm:prSet presAssocID="{DFA18D01-A18B-4A48-AD69-A6EF7EFCFB8A}" presName="topSpace" presStyleCnt="0"/>
      <dgm:spPr/>
    </dgm:pt>
    <dgm:pt modelId="{5C45A064-1CAF-4C53-85BD-C93411476C65}" type="pres">
      <dgm:prSet presAssocID="{DFA18D01-A18B-4A48-AD69-A6EF7EFCFB8A}" presName="firstComp" presStyleCnt="0"/>
      <dgm:spPr/>
    </dgm:pt>
    <dgm:pt modelId="{4DF5FC4D-1F79-4503-A766-9181AD93342D}" type="pres">
      <dgm:prSet presAssocID="{DFA18D01-A18B-4A48-AD69-A6EF7EFCFB8A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8028DC3B-10B4-42AA-9730-01F31907713E}" type="pres">
      <dgm:prSet presAssocID="{DFA18D01-A18B-4A48-AD69-A6EF7EFCFB8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816B-D25D-4556-B6FB-C0A1E04F0FB4}" type="pres">
      <dgm:prSet presAssocID="{F1E020D1-6F0B-4E79-A1CD-1EF5C1C259AB}" presName="comp" presStyleCnt="0"/>
      <dgm:spPr/>
    </dgm:pt>
    <dgm:pt modelId="{A772ED60-BD03-46BE-B31A-E25BCB636F9C}" type="pres">
      <dgm:prSet presAssocID="{F1E020D1-6F0B-4E79-A1CD-1EF5C1C259AB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71B77E10-C4C7-4624-9A1A-7BC75DBE4714}" type="pres">
      <dgm:prSet presAssocID="{F1E020D1-6F0B-4E79-A1CD-1EF5C1C259A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3678-450F-4477-B9DD-0E74917B7375}" type="pres">
      <dgm:prSet presAssocID="{DFA18D01-A18B-4A48-AD69-A6EF7EFCFB8A}" presName="negSpace" presStyleCnt="0"/>
      <dgm:spPr/>
    </dgm:pt>
    <dgm:pt modelId="{26605E34-7000-447F-96A8-3669E18C7AD3}" type="pres">
      <dgm:prSet presAssocID="{DFA18D01-A18B-4A48-AD69-A6EF7EFCFB8A}" presName="circle" presStyleLbl="node1" presStyleIdx="0" presStyleCnt="3"/>
      <dgm:spPr/>
      <dgm:t>
        <a:bodyPr/>
        <a:lstStyle/>
        <a:p>
          <a:endParaRPr lang="en-US"/>
        </a:p>
      </dgm:t>
    </dgm:pt>
    <dgm:pt modelId="{8F944A68-CE62-4A4A-9C49-7F10E61B487B}" type="pres">
      <dgm:prSet presAssocID="{A71836C1-CEC6-43F9-82CE-C27A1955EE86}" presName="transSpace" presStyleCnt="0"/>
      <dgm:spPr/>
    </dgm:pt>
    <dgm:pt modelId="{072968EF-9EA2-4C1F-8F2A-4FEA519C6320}" type="pres">
      <dgm:prSet presAssocID="{B84A57D4-8E70-41FC-9809-3DC17515FFE9}" presName="posSpace" presStyleCnt="0"/>
      <dgm:spPr/>
    </dgm:pt>
    <dgm:pt modelId="{027F01E9-B306-4962-8956-8EEC9D9A3B01}" type="pres">
      <dgm:prSet presAssocID="{B84A57D4-8E70-41FC-9809-3DC17515FFE9}" presName="vertFlow" presStyleCnt="0"/>
      <dgm:spPr/>
    </dgm:pt>
    <dgm:pt modelId="{6F971F90-76A1-4819-B099-C02054730ACD}" type="pres">
      <dgm:prSet presAssocID="{B84A57D4-8E70-41FC-9809-3DC17515FFE9}" presName="topSpace" presStyleCnt="0"/>
      <dgm:spPr/>
    </dgm:pt>
    <dgm:pt modelId="{A3D4142D-89D8-40B1-844A-750309412F76}" type="pres">
      <dgm:prSet presAssocID="{B84A57D4-8E70-41FC-9809-3DC17515FFE9}" presName="firstComp" presStyleCnt="0"/>
      <dgm:spPr/>
    </dgm:pt>
    <dgm:pt modelId="{166E174C-A2DE-42B8-BA27-B00BA90D47CA}" type="pres">
      <dgm:prSet presAssocID="{B84A57D4-8E70-41FC-9809-3DC17515FFE9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F2C69C8C-D875-4355-86AA-81593AFFE554}" type="pres">
      <dgm:prSet presAssocID="{B84A57D4-8E70-41FC-9809-3DC17515FFE9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E46BC-A25C-455F-8E73-22BF7FEB22DD}" type="pres">
      <dgm:prSet presAssocID="{1403B157-C613-464C-BB6F-B6FAADFE7BCE}" presName="comp" presStyleCnt="0"/>
      <dgm:spPr/>
    </dgm:pt>
    <dgm:pt modelId="{B37BE0C6-67EC-4315-8E06-9F213B55CA5A}" type="pres">
      <dgm:prSet presAssocID="{1403B157-C613-464C-BB6F-B6FAADFE7BCE}" presName="child" presStyleLbl="bgAccFollowNode1" presStyleIdx="3" presStyleCnt="6"/>
      <dgm:spPr/>
      <dgm:t>
        <a:bodyPr/>
        <a:lstStyle/>
        <a:p>
          <a:endParaRPr lang="en-US"/>
        </a:p>
      </dgm:t>
    </dgm:pt>
    <dgm:pt modelId="{B00F2B57-0F4E-45D5-9128-149E1EF7E294}" type="pres">
      <dgm:prSet presAssocID="{1403B157-C613-464C-BB6F-B6FAADFE7BCE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7E1C-7B34-46C4-8B09-05E3CB601FF4}" type="pres">
      <dgm:prSet presAssocID="{B84A57D4-8E70-41FC-9809-3DC17515FFE9}" presName="negSpace" presStyleCnt="0"/>
      <dgm:spPr/>
    </dgm:pt>
    <dgm:pt modelId="{CFA1C20A-C632-4611-A820-01131ADF4F0A}" type="pres">
      <dgm:prSet presAssocID="{B84A57D4-8E70-41FC-9809-3DC17515FFE9}" presName="circle" presStyleLbl="node1" presStyleIdx="1" presStyleCnt="3"/>
      <dgm:spPr/>
      <dgm:t>
        <a:bodyPr/>
        <a:lstStyle/>
        <a:p>
          <a:endParaRPr lang="en-US"/>
        </a:p>
      </dgm:t>
    </dgm:pt>
    <dgm:pt modelId="{5E7B25CD-0812-4C60-8C90-3D2074A0F02C}" type="pres">
      <dgm:prSet presAssocID="{28A4ACF2-7505-4B95-85B5-FB294B4D7497}" presName="transSpace" presStyleCnt="0"/>
      <dgm:spPr/>
    </dgm:pt>
    <dgm:pt modelId="{95D8C877-35A9-44ED-9F5E-10A9E2EDCCE2}" type="pres">
      <dgm:prSet presAssocID="{E17E34C5-72A5-44F1-BB20-B4915DCF4F5D}" presName="posSpace" presStyleCnt="0"/>
      <dgm:spPr/>
    </dgm:pt>
    <dgm:pt modelId="{BD69BFDD-E700-45D1-9963-1C8B10831E0A}" type="pres">
      <dgm:prSet presAssocID="{E17E34C5-72A5-44F1-BB20-B4915DCF4F5D}" presName="vertFlow" presStyleCnt="0"/>
      <dgm:spPr/>
    </dgm:pt>
    <dgm:pt modelId="{35C81D9F-3E88-443E-9186-DBE71D311722}" type="pres">
      <dgm:prSet presAssocID="{E17E34C5-72A5-44F1-BB20-B4915DCF4F5D}" presName="topSpace" presStyleCnt="0"/>
      <dgm:spPr/>
    </dgm:pt>
    <dgm:pt modelId="{80572067-514C-4E02-8B73-4A02E912F738}" type="pres">
      <dgm:prSet presAssocID="{E17E34C5-72A5-44F1-BB20-B4915DCF4F5D}" presName="firstComp" presStyleCnt="0"/>
      <dgm:spPr/>
    </dgm:pt>
    <dgm:pt modelId="{3649868E-1EBF-4CE7-96E2-FC4B4A0086DF}" type="pres">
      <dgm:prSet presAssocID="{E17E34C5-72A5-44F1-BB20-B4915DCF4F5D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6160EC16-B184-4CE7-BAA2-21171E738D72}" type="pres">
      <dgm:prSet presAssocID="{E17E34C5-72A5-44F1-BB20-B4915DCF4F5D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3A8C-8002-4F96-8CBA-90D8B00B1D21}" type="pres">
      <dgm:prSet presAssocID="{338197E7-96AA-437A-9ECE-5EA8D69E4CBC}" presName="comp" presStyleCnt="0"/>
      <dgm:spPr/>
    </dgm:pt>
    <dgm:pt modelId="{40FAF759-913A-494C-9E50-80B5FE3CD984}" type="pres">
      <dgm:prSet presAssocID="{338197E7-96AA-437A-9ECE-5EA8D69E4CBC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1EB2FAA9-4F43-4878-89D1-CA4E3AD2B470}" type="pres">
      <dgm:prSet presAssocID="{338197E7-96AA-437A-9ECE-5EA8D69E4C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D39F4-A0D8-499E-A4B2-0A6BCBDF0226}" type="pres">
      <dgm:prSet presAssocID="{E17E34C5-72A5-44F1-BB20-B4915DCF4F5D}" presName="negSpace" presStyleCnt="0"/>
      <dgm:spPr/>
    </dgm:pt>
    <dgm:pt modelId="{5782BB99-8B53-4685-9F77-5BF5BB38356A}" type="pres">
      <dgm:prSet presAssocID="{E17E34C5-72A5-44F1-BB20-B4915DCF4F5D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9E4102C-D005-43E6-B1AB-88022AF23CEC}" srcId="{B84A57D4-8E70-41FC-9809-3DC17515FFE9}" destId="{1403B157-C613-464C-BB6F-B6FAADFE7BCE}" srcOrd="1" destOrd="0" parTransId="{25E79EA8-AF94-42EB-B7E1-D597E0E32BED}" sibTransId="{AD08DA9F-71A6-47B6-A16C-992D1F93516C}"/>
    <dgm:cxn modelId="{CB98E0DF-BF52-42D9-BA38-C5005137F774}" type="presOf" srcId="{DFA18D01-A18B-4A48-AD69-A6EF7EFCFB8A}" destId="{26605E34-7000-447F-96A8-3669E18C7AD3}" srcOrd="0" destOrd="0" presId="urn:microsoft.com/office/officeart/2005/8/layout/hList9"/>
    <dgm:cxn modelId="{E90A7759-A269-4A49-8483-90CECF216F41}" type="presOf" srcId="{61A9AD43-2DE0-4ACA-8EAD-C071CDEDD659}" destId="{F2C69C8C-D875-4355-86AA-81593AFFE554}" srcOrd="1" destOrd="0" presId="urn:microsoft.com/office/officeart/2005/8/layout/hList9"/>
    <dgm:cxn modelId="{BB1E65CF-0ADB-462A-A8DE-E1427F9DCDAD}" srcId="{E17E34C5-72A5-44F1-BB20-B4915DCF4F5D}" destId="{338197E7-96AA-437A-9ECE-5EA8D69E4CBC}" srcOrd="1" destOrd="0" parTransId="{657FFBA8-C5CE-428B-B6E9-CB861AD5C3AC}" sibTransId="{DA5ABC32-9635-4CCC-B2AD-4571F55C65A3}"/>
    <dgm:cxn modelId="{C3AD90A3-A008-4328-A8A0-AAC92945DC58}" srcId="{B84A57D4-8E70-41FC-9809-3DC17515FFE9}" destId="{61A9AD43-2DE0-4ACA-8EAD-C071CDEDD659}" srcOrd="0" destOrd="0" parTransId="{E0A05BE3-3041-4949-96D0-FFD69952A8F0}" sibTransId="{89D2A9F8-9816-42C5-A4A5-F81BE5EB859C}"/>
    <dgm:cxn modelId="{4763CB49-2526-4F9C-8DCE-F43314B85E68}" srcId="{DFA18D01-A18B-4A48-AD69-A6EF7EFCFB8A}" destId="{0E66A893-F577-4E07-B7A7-D5FAAA6E0E60}" srcOrd="0" destOrd="0" parTransId="{36C8EFA2-78BF-4295-8564-96538C6F8CB6}" sibTransId="{09D38680-8A4E-4B97-86DC-47AF6751281F}"/>
    <dgm:cxn modelId="{AAD929A4-74C6-4FD8-B21A-910D5223355F}" srcId="{DFA18D01-A18B-4A48-AD69-A6EF7EFCFB8A}" destId="{F1E020D1-6F0B-4E79-A1CD-1EF5C1C259AB}" srcOrd="1" destOrd="0" parTransId="{60819A67-123E-4DF7-BED0-66287C1C1873}" sibTransId="{1104FF4E-9C8D-4C90-BD9C-9B5EA3EA8439}"/>
    <dgm:cxn modelId="{F9321238-41DC-4E58-9C5E-E760A2018A8D}" srcId="{44CE96A5-9A1F-4EC9-ADA1-D4CCD43D335C}" destId="{DFA18D01-A18B-4A48-AD69-A6EF7EFCFB8A}" srcOrd="0" destOrd="0" parTransId="{A140E8D4-42FE-4172-BCDE-DC922144ACE3}" sibTransId="{A71836C1-CEC6-43F9-82CE-C27A1955EE86}"/>
    <dgm:cxn modelId="{077DA6BF-4183-48ED-941C-7D3E4E8CFFEF}" type="presOf" srcId="{B84A57D4-8E70-41FC-9809-3DC17515FFE9}" destId="{CFA1C20A-C632-4611-A820-01131ADF4F0A}" srcOrd="0" destOrd="0" presId="urn:microsoft.com/office/officeart/2005/8/layout/hList9"/>
    <dgm:cxn modelId="{EDBEB120-DD62-4C72-B44F-9273513874BD}" srcId="{44CE96A5-9A1F-4EC9-ADA1-D4CCD43D335C}" destId="{E17E34C5-72A5-44F1-BB20-B4915DCF4F5D}" srcOrd="2" destOrd="0" parTransId="{23D73364-0EC3-4AED-A4AF-37D9F6805A23}" sibTransId="{E063CC56-397D-4CB8-BC35-C30BEB67B192}"/>
    <dgm:cxn modelId="{147DD7F7-8C42-45E3-8C24-7ECE2B55C344}" type="presOf" srcId="{1403B157-C613-464C-BB6F-B6FAADFE7BCE}" destId="{B00F2B57-0F4E-45D5-9128-149E1EF7E294}" srcOrd="1" destOrd="0" presId="urn:microsoft.com/office/officeart/2005/8/layout/hList9"/>
    <dgm:cxn modelId="{96DA6DBB-5116-4BCE-906B-3ECA0DC0B353}" type="presOf" srcId="{F1E020D1-6F0B-4E79-A1CD-1EF5C1C259AB}" destId="{A772ED60-BD03-46BE-B31A-E25BCB636F9C}" srcOrd="0" destOrd="0" presId="urn:microsoft.com/office/officeart/2005/8/layout/hList9"/>
    <dgm:cxn modelId="{EAFE74A3-225C-499D-9096-E7AC5000171F}" type="presOf" srcId="{4B07D4BB-599C-4242-958C-2B445983CD5B}" destId="{3649868E-1EBF-4CE7-96E2-FC4B4A0086DF}" srcOrd="0" destOrd="0" presId="urn:microsoft.com/office/officeart/2005/8/layout/hList9"/>
    <dgm:cxn modelId="{EAB371EB-7377-4926-A1EC-BF855330B46C}" type="presOf" srcId="{E17E34C5-72A5-44F1-BB20-B4915DCF4F5D}" destId="{5782BB99-8B53-4685-9F77-5BF5BB38356A}" srcOrd="0" destOrd="0" presId="urn:microsoft.com/office/officeart/2005/8/layout/hList9"/>
    <dgm:cxn modelId="{332B9B9A-8D71-4A6C-AC50-0CE6D0B822AC}" srcId="{E17E34C5-72A5-44F1-BB20-B4915DCF4F5D}" destId="{4B07D4BB-599C-4242-958C-2B445983CD5B}" srcOrd="0" destOrd="0" parTransId="{E5392678-CD9A-473F-82A5-4DFE4EDD7737}" sibTransId="{14F9829A-16F3-43A1-BB93-F796B93BDF18}"/>
    <dgm:cxn modelId="{C9F2F418-773D-45DC-975E-8DB0C8A4F2DE}" type="presOf" srcId="{4B07D4BB-599C-4242-958C-2B445983CD5B}" destId="{6160EC16-B184-4CE7-BAA2-21171E738D72}" srcOrd="1" destOrd="0" presId="urn:microsoft.com/office/officeart/2005/8/layout/hList9"/>
    <dgm:cxn modelId="{83758C3B-830B-4309-B1BC-ABD17DAFFB4B}" srcId="{44CE96A5-9A1F-4EC9-ADA1-D4CCD43D335C}" destId="{B84A57D4-8E70-41FC-9809-3DC17515FFE9}" srcOrd="1" destOrd="0" parTransId="{B1ACA1D0-0D14-4D6E-BC40-0F3E10402799}" sibTransId="{28A4ACF2-7505-4B95-85B5-FB294B4D7497}"/>
    <dgm:cxn modelId="{68695BDB-EF30-479D-BB2E-3A5DE70E1710}" type="presOf" srcId="{61A9AD43-2DE0-4ACA-8EAD-C071CDEDD659}" destId="{166E174C-A2DE-42B8-BA27-B00BA90D47CA}" srcOrd="0" destOrd="0" presId="urn:microsoft.com/office/officeart/2005/8/layout/hList9"/>
    <dgm:cxn modelId="{A8D50ED0-25D6-4646-933E-76C7B2C04EA4}" type="presOf" srcId="{F1E020D1-6F0B-4E79-A1CD-1EF5C1C259AB}" destId="{71B77E10-C4C7-4624-9A1A-7BC75DBE4714}" srcOrd="1" destOrd="0" presId="urn:microsoft.com/office/officeart/2005/8/layout/hList9"/>
    <dgm:cxn modelId="{9D51A1FD-D54A-48FC-899E-ACDE3486C07D}" type="presOf" srcId="{0E66A893-F577-4E07-B7A7-D5FAAA6E0E60}" destId="{4DF5FC4D-1F79-4503-A766-9181AD93342D}" srcOrd="0" destOrd="0" presId="urn:microsoft.com/office/officeart/2005/8/layout/hList9"/>
    <dgm:cxn modelId="{0C09CD22-DECB-425F-883B-6A4047515571}" type="presOf" srcId="{0E66A893-F577-4E07-B7A7-D5FAAA6E0E60}" destId="{8028DC3B-10B4-42AA-9730-01F31907713E}" srcOrd="1" destOrd="0" presId="urn:microsoft.com/office/officeart/2005/8/layout/hList9"/>
    <dgm:cxn modelId="{18CCAA79-F11E-46B6-8B73-69DA1269FE71}" type="presOf" srcId="{44CE96A5-9A1F-4EC9-ADA1-D4CCD43D335C}" destId="{CE7856F2-7BF7-4CE6-B9C0-B4AD230E878F}" srcOrd="0" destOrd="0" presId="urn:microsoft.com/office/officeart/2005/8/layout/hList9"/>
    <dgm:cxn modelId="{B3298829-260A-41A8-8287-E66698ADB5C8}" type="presOf" srcId="{338197E7-96AA-437A-9ECE-5EA8D69E4CBC}" destId="{40FAF759-913A-494C-9E50-80B5FE3CD984}" srcOrd="0" destOrd="0" presId="urn:microsoft.com/office/officeart/2005/8/layout/hList9"/>
    <dgm:cxn modelId="{02D77E86-D9D4-47EC-B7CC-5CC362C53D36}" type="presOf" srcId="{338197E7-96AA-437A-9ECE-5EA8D69E4CBC}" destId="{1EB2FAA9-4F43-4878-89D1-CA4E3AD2B470}" srcOrd="1" destOrd="0" presId="urn:microsoft.com/office/officeart/2005/8/layout/hList9"/>
    <dgm:cxn modelId="{7ED94977-E75F-46AB-A974-C3A38C236338}" type="presOf" srcId="{1403B157-C613-464C-BB6F-B6FAADFE7BCE}" destId="{B37BE0C6-67EC-4315-8E06-9F213B55CA5A}" srcOrd="0" destOrd="0" presId="urn:microsoft.com/office/officeart/2005/8/layout/hList9"/>
    <dgm:cxn modelId="{B1B9539D-0299-423A-B116-57CB805FB3E1}" type="presParOf" srcId="{CE7856F2-7BF7-4CE6-B9C0-B4AD230E878F}" destId="{1C35181C-B70F-4E8F-B6AC-CA7A71FA7A81}" srcOrd="0" destOrd="0" presId="urn:microsoft.com/office/officeart/2005/8/layout/hList9"/>
    <dgm:cxn modelId="{C8DDAD73-A556-468E-9877-BD807EEBCFF6}" type="presParOf" srcId="{CE7856F2-7BF7-4CE6-B9C0-B4AD230E878F}" destId="{1C204874-F8F6-4118-86F2-196A55945643}" srcOrd="1" destOrd="0" presId="urn:microsoft.com/office/officeart/2005/8/layout/hList9"/>
    <dgm:cxn modelId="{8B2C6E79-95D7-4AD4-A95F-12959CE0E931}" type="presParOf" srcId="{1C204874-F8F6-4118-86F2-196A55945643}" destId="{2CB21209-461B-400C-B372-433B720638B4}" srcOrd="0" destOrd="0" presId="urn:microsoft.com/office/officeart/2005/8/layout/hList9"/>
    <dgm:cxn modelId="{DE617AE4-E3A5-4A8A-B690-9F4BF11CD13E}" type="presParOf" srcId="{1C204874-F8F6-4118-86F2-196A55945643}" destId="{5C45A064-1CAF-4C53-85BD-C93411476C65}" srcOrd="1" destOrd="0" presId="urn:microsoft.com/office/officeart/2005/8/layout/hList9"/>
    <dgm:cxn modelId="{9734B992-6316-4CB5-90C5-6D380148589C}" type="presParOf" srcId="{5C45A064-1CAF-4C53-85BD-C93411476C65}" destId="{4DF5FC4D-1F79-4503-A766-9181AD93342D}" srcOrd="0" destOrd="0" presId="urn:microsoft.com/office/officeart/2005/8/layout/hList9"/>
    <dgm:cxn modelId="{719AEA1D-AF60-4670-B845-DFED1628B8D9}" type="presParOf" srcId="{5C45A064-1CAF-4C53-85BD-C93411476C65}" destId="{8028DC3B-10B4-42AA-9730-01F31907713E}" srcOrd="1" destOrd="0" presId="urn:microsoft.com/office/officeart/2005/8/layout/hList9"/>
    <dgm:cxn modelId="{DD7FA709-BACD-4357-AA16-61C853B44AFD}" type="presParOf" srcId="{1C204874-F8F6-4118-86F2-196A55945643}" destId="{5818816B-D25D-4556-B6FB-C0A1E04F0FB4}" srcOrd="2" destOrd="0" presId="urn:microsoft.com/office/officeart/2005/8/layout/hList9"/>
    <dgm:cxn modelId="{CAB0C502-07E7-4F77-B5DC-6857552A8539}" type="presParOf" srcId="{5818816B-D25D-4556-B6FB-C0A1E04F0FB4}" destId="{A772ED60-BD03-46BE-B31A-E25BCB636F9C}" srcOrd="0" destOrd="0" presId="urn:microsoft.com/office/officeart/2005/8/layout/hList9"/>
    <dgm:cxn modelId="{577E0A83-9146-4C15-8D5B-32D6A4292395}" type="presParOf" srcId="{5818816B-D25D-4556-B6FB-C0A1E04F0FB4}" destId="{71B77E10-C4C7-4624-9A1A-7BC75DBE4714}" srcOrd="1" destOrd="0" presId="urn:microsoft.com/office/officeart/2005/8/layout/hList9"/>
    <dgm:cxn modelId="{7B1AA8FD-BB8D-4F20-9BB2-68F7595F3F6F}" type="presParOf" srcId="{CE7856F2-7BF7-4CE6-B9C0-B4AD230E878F}" destId="{150E3678-450F-4477-B9DD-0E74917B7375}" srcOrd="2" destOrd="0" presId="urn:microsoft.com/office/officeart/2005/8/layout/hList9"/>
    <dgm:cxn modelId="{2F67A097-6731-4DE8-A5CF-8FAA4BB1C94D}" type="presParOf" srcId="{CE7856F2-7BF7-4CE6-B9C0-B4AD230E878F}" destId="{26605E34-7000-447F-96A8-3669E18C7AD3}" srcOrd="3" destOrd="0" presId="urn:microsoft.com/office/officeart/2005/8/layout/hList9"/>
    <dgm:cxn modelId="{6789C265-5242-4546-AFBC-6F351AF70807}" type="presParOf" srcId="{CE7856F2-7BF7-4CE6-B9C0-B4AD230E878F}" destId="{8F944A68-CE62-4A4A-9C49-7F10E61B487B}" srcOrd="4" destOrd="0" presId="urn:microsoft.com/office/officeart/2005/8/layout/hList9"/>
    <dgm:cxn modelId="{8EF8174F-3C15-4776-B599-E1B370E0C0F2}" type="presParOf" srcId="{CE7856F2-7BF7-4CE6-B9C0-B4AD230E878F}" destId="{072968EF-9EA2-4C1F-8F2A-4FEA519C6320}" srcOrd="5" destOrd="0" presId="urn:microsoft.com/office/officeart/2005/8/layout/hList9"/>
    <dgm:cxn modelId="{8C6E5830-CB6C-469E-B123-EB7E716DC8FC}" type="presParOf" srcId="{CE7856F2-7BF7-4CE6-B9C0-B4AD230E878F}" destId="{027F01E9-B306-4962-8956-8EEC9D9A3B01}" srcOrd="6" destOrd="0" presId="urn:microsoft.com/office/officeart/2005/8/layout/hList9"/>
    <dgm:cxn modelId="{3326F5BF-8281-4411-8C7A-8D877C000A5A}" type="presParOf" srcId="{027F01E9-B306-4962-8956-8EEC9D9A3B01}" destId="{6F971F90-76A1-4819-B099-C02054730ACD}" srcOrd="0" destOrd="0" presId="urn:microsoft.com/office/officeart/2005/8/layout/hList9"/>
    <dgm:cxn modelId="{B73A500D-5F37-4DF4-9529-45D3D7C1CA6C}" type="presParOf" srcId="{027F01E9-B306-4962-8956-8EEC9D9A3B01}" destId="{A3D4142D-89D8-40B1-844A-750309412F76}" srcOrd="1" destOrd="0" presId="urn:microsoft.com/office/officeart/2005/8/layout/hList9"/>
    <dgm:cxn modelId="{CF3E32B3-4163-4705-AA2B-A609204FE623}" type="presParOf" srcId="{A3D4142D-89D8-40B1-844A-750309412F76}" destId="{166E174C-A2DE-42B8-BA27-B00BA90D47CA}" srcOrd="0" destOrd="0" presId="urn:microsoft.com/office/officeart/2005/8/layout/hList9"/>
    <dgm:cxn modelId="{FAA208F5-D203-4328-A66E-B508736DF9DA}" type="presParOf" srcId="{A3D4142D-89D8-40B1-844A-750309412F76}" destId="{F2C69C8C-D875-4355-86AA-81593AFFE554}" srcOrd="1" destOrd="0" presId="urn:microsoft.com/office/officeart/2005/8/layout/hList9"/>
    <dgm:cxn modelId="{923EA659-9453-4DEA-ACFE-70B779CF6A8A}" type="presParOf" srcId="{027F01E9-B306-4962-8956-8EEC9D9A3B01}" destId="{078E46BC-A25C-455F-8E73-22BF7FEB22DD}" srcOrd="2" destOrd="0" presId="urn:microsoft.com/office/officeart/2005/8/layout/hList9"/>
    <dgm:cxn modelId="{7EB05DD4-9838-43CC-832E-83C2256B1324}" type="presParOf" srcId="{078E46BC-A25C-455F-8E73-22BF7FEB22DD}" destId="{B37BE0C6-67EC-4315-8E06-9F213B55CA5A}" srcOrd="0" destOrd="0" presId="urn:microsoft.com/office/officeart/2005/8/layout/hList9"/>
    <dgm:cxn modelId="{1ACAA753-4DF4-4F85-B6FC-C36AE98218FE}" type="presParOf" srcId="{078E46BC-A25C-455F-8E73-22BF7FEB22DD}" destId="{B00F2B57-0F4E-45D5-9128-149E1EF7E294}" srcOrd="1" destOrd="0" presId="urn:microsoft.com/office/officeart/2005/8/layout/hList9"/>
    <dgm:cxn modelId="{E13BD6BF-5A90-4197-AB62-C7828EBA7E1B}" type="presParOf" srcId="{CE7856F2-7BF7-4CE6-B9C0-B4AD230E878F}" destId="{4CD87E1C-7B34-46C4-8B09-05E3CB601FF4}" srcOrd="7" destOrd="0" presId="urn:microsoft.com/office/officeart/2005/8/layout/hList9"/>
    <dgm:cxn modelId="{FF7FCE47-ED39-4C44-BBE9-D3CF96827F74}" type="presParOf" srcId="{CE7856F2-7BF7-4CE6-B9C0-B4AD230E878F}" destId="{CFA1C20A-C632-4611-A820-01131ADF4F0A}" srcOrd="8" destOrd="0" presId="urn:microsoft.com/office/officeart/2005/8/layout/hList9"/>
    <dgm:cxn modelId="{A2265195-5B28-466F-8B05-103364D06539}" type="presParOf" srcId="{CE7856F2-7BF7-4CE6-B9C0-B4AD230E878F}" destId="{5E7B25CD-0812-4C60-8C90-3D2074A0F02C}" srcOrd="9" destOrd="0" presId="urn:microsoft.com/office/officeart/2005/8/layout/hList9"/>
    <dgm:cxn modelId="{E2DC84B8-215D-4D2A-AD5C-C0FAA4895FF5}" type="presParOf" srcId="{CE7856F2-7BF7-4CE6-B9C0-B4AD230E878F}" destId="{95D8C877-35A9-44ED-9F5E-10A9E2EDCCE2}" srcOrd="10" destOrd="0" presId="urn:microsoft.com/office/officeart/2005/8/layout/hList9"/>
    <dgm:cxn modelId="{71F945C6-D794-47F5-AA93-1FFD2169671B}" type="presParOf" srcId="{CE7856F2-7BF7-4CE6-B9C0-B4AD230E878F}" destId="{BD69BFDD-E700-45D1-9963-1C8B10831E0A}" srcOrd="11" destOrd="0" presId="urn:microsoft.com/office/officeart/2005/8/layout/hList9"/>
    <dgm:cxn modelId="{8666CA99-A41A-4CD4-BD6E-EE7EC1D380BF}" type="presParOf" srcId="{BD69BFDD-E700-45D1-9963-1C8B10831E0A}" destId="{35C81D9F-3E88-443E-9186-DBE71D311722}" srcOrd="0" destOrd="0" presId="urn:microsoft.com/office/officeart/2005/8/layout/hList9"/>
    <dgm:cxn modelId="{ED7E50C7-99A6-4ECA-B3CC-D870B9544C43}" type="presParOf" srcId="{BD69BFDD-E700-45D1-9963-1C8B10831E0A}" destId="{80572067-514C-4E02-8B73-4A02E912F738}" srcOrd="1" destOrd="0" presId="urn:microsoft.com/office/officeart/2005/8/layout/hList9"/>
    <dgm:cxn modelId="{812D0D49-0606-4423-96E7-0A432BBA56FA}" type="presParOf" srcId="{80572067-514C-4E02-8B73-4A02E912F738}" destId="{3649868E-1EBF-4CE7-96E2-FC4B4A0086DF}" srcOrd="0" destOrd="0" presId="urn:microsoft.com/office/officeart/2005/8/layout/hList9"/>
    <dgm:cxn modelId="{9E93C46B-E4FF-4FD7-8BA3-6AE537DA36DC}" type="presParOf" srcId="{80572067-514C-4E02-8B73-4A02E912F738}" destId="{6160EC16-B184-4CE7-BAA2-21171E738D72}" srcOrd="1" destOrd="0" presId="urn:microsoft.com/office/officeart/2005/8/layout/hList9"/>
    <dgm:cxn modelId="{E94F5627-D32F-4648-BD26-E89165E64D1C}" type="presParOf" srcId="{BD69BFDD-E700-45D1-9963-1C8B10831E0A}" destId="{24103A8C-8002-4F96-8CBA-90D8B00B1D21}" srcOrd="2" destOrd="0" presId="urn:microsoft.com/office/officeart/2005/8/layout/hList9"/>
    <dgm:cxn modelId="{369BE830-4FD0-4D01-A458-DC50C4FDA8AB}" type="presParOf" srcId="{24103A8C-8002-4F96-8CBA-90D8B00B1D21}" destId="{40FAF759-913A-494C-9E50-80B5FE3CD984}" srcOrd="0" destOrd="0" presId="urn:microsoft.com/office/officeart/2005/8/layout/hList9"/>
    <dgm:cxn modelId="{8FF754CF-2BBA-477A-B8AD-53C6CB121895}" type="presParOf" srcId="{24103A8C-8002-4F96-8CBA-90D8B00B1D21}" destId="{1EB2FAA9-4F43-4878-89D1-CA4E3AD2B470}" srcOrd="1" destOrd="0" presId="urn:microsoft.com/office/officeart/2005/8/layout/hList9"/>
    <dgm:cxn modelId="{B108F6FD-A9AC-469D-B0BC-07144CD9F3A2}" type="presParOf" srcId="{CE7856F2-7BF7-4CE6-B9C0-B4AD230E878F}" destId="{34AD39F4-A0D8-499E-A4B2-0A6BCBDF0226}" srcOrd="12" destOrd="0" presId="urn:microsoft.com/office/officeart/2005/8/layout/hList9"/>
    <dgm:cxn modelId="{E2CCE683-0F18-4CB3-8649-9C96FAF30679}" type="presParOf" srcId="{CE7856F2-7BF7-4CE6-B9C0-B4AD230E878F}" destId="{5782BB99-8B53-4685-9F77-5BF5BB38356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E96A5-9A1F-4EC9-ADA1-D4CCD43D335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18D01-A18B-4A48-AD69-A6EF7EFCFB8A}">
      <dgm:prSet phldrT="[Text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lt1">
                  <a:alpha val="50000"/>
                </a:schemeClr>
              </a:solidFill>
            </a:rPr>
            <a:t>Our Network</a:t>
          </a:r>
          <a:endParaRPr lang="en-US" dirty="0">
            <a:solidFill>
              <a:schemeClr val="lt1">
                <a:alpha val="50000"/>
              </a:schemeClr>
            </a:solidFill>
          </a:endParaRPr>
        </a:p>
      </dgm:t>
    </dgm:pt>
    <dgm:pt modelId="{A140E8D4-42FE-4172-BCDE-DC922144ACE3}" type="parTrans" cxnId="{F9321238-41DC-4E58-9C5E-E760A2018A8D}">
      <dgm:prSet/>
      <dgm:spPr/>
      <dgm:t>
        <a:bodyPr/>
        <a:lstStyle/>
        <a:p>
          <a:endParaRPr lang="en-US"/>
        </a:p>
      </dgm:t>
    </dgm:pt>
    <dgm:pt modelId="{A71836C1-CEC6-43F9-82CE-C27A1955EE86}" type="sibTrans" cxnId="{F9321238-41DC-4E58-9C5E-E760A2018A8D}">
      <dgm:prSet/>
      <dgm:spPr/>
      <dgm:t>
        <a:bodyPr/>
        <a:lstStyle/>
        <a:p>
          <a:endParaRPr lang="en-US"/>
        </a:p>
      </dgm:t>
    </dgm:pt>
    <dgm:pt modelId="{0E66A893-F577-4E07-B7A7-D5FAAA6E0E60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Web Properties &amp; Social Media Channels</a:t>
          </a:r>
        </a:p>
      </dgm:t>
    </dgm:pt>
    <dgm:pt modelId="{36C8EFA2-78BF-4295-8564-96538C6F8CB6}" type="parTrans" cxnId="{4763CB49-2526-4F9C-8DCE-F43314B85E68}">
      <dgm:prSet/>
      <dgm:spPr/>
      <dgm:t>
        <a:bodyPr/>
        <a:lstStyle/>
        <a:p>
          <a:endParaRPr lang="en-US"/>
        </a:p>
      </dgm:t>
    </dgm:pt>
    <dgm:pt modelId="{09D38680-8A4E-4B97-86DC-47AF6751281F}" type="sibTrans" cxnId="{4763CB49-2526-4F9C-8DCE-F43314B85E68}">
      <dgm:prSet/>
      <dgm:spPr/>
      <dgm:t>
        <a:bodyPr/>
        <a:lstStyle/>
        <a:p>
          <a:endParaRPr lang="en-US"/>
        </a:p>
      </dgm:t>
    </dgm:pt>
    <dgm:pt modelId="{F1E020D1-6F0B-4E79-A1CD-1EF5C1C259AB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Branding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Employer of Choice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Content Management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Inside MasterCard</a:t>
          </a:r>
        </a:p>
      </dgm:t>
    </dgm:pt>
    <dgm:pt modelId="{60819A67-123E-4DF7-BED0-66287C1C1873}" type="parTrans" cxnId="{AAD929A4-74C6-4FD8-B21A-910D5223355F}">
      <dgm:prSet/>
      <dgm:spPr/>
      <dgm:t>
        <a:bodyPr/>
        <a:lstStyle/>
        <a:p>
          <a:endParaRPr lang="en-US"/>
        </a:p>
      </dgm:t>
    </dgm:pt>
    <dgm:pt modelId="{1104FF4E-9C8D-4C90-BD9C-9B5EA3EA8439}" type="sibTrans" cxnId="{AAD929A4-74C6-4FD8-B21A-910D5223355F}">
      <dgm:prSet/>
      <dgm:spPr/>
      <dgm:t>
        <a:bodyPr/>
        <a:lstStyle/>
        <a:p>
          <a:endParaRPr lang="en-US"/>
        </a:p>
      </dgm:t>
    </dgm:pt>
    <dgm:pt modelId="{B84A57D4-8E70-41FC-9809-3DC17515FFE9}">
      <dgm:prSet phldrT="[Text]"/>
      <dgm:spPr/>
      <dgm:t>
        <a:bodyPr/>
        <a:lstStyle/>
        <a:p>
          <a:r>
            <a:rPr lang="en-US" dirty="0" smtClean="0"/>
            <a:t>Your Network</a:t>
          </a:r>
          <a:endParaRPr lang="en-US" dirty="0"/>
        </a:p>
      </dgm:t>
    </dgm:pt>
    <dgm:pt modelId="{B1ACA1D0-0D14-4D6E-BC40-0F3E10402799}" type="parTrans" cxnId="{83758C3B-830B-4309-B1BC-ABD17DAFFB4B}">
      <dgm:prSet/>
      <dgm:spPr/>
      <dgm:t>
        <a:bodyPr/>
        <a:lstStyle/>
        <a:p>
          <a:endParaRPr lang="en-US"/>
        </a:p>
      </dgm:t>
    </dgm:pt>
    <dgm:pt modelId="{28A4ACF2-7505-4B95-85B5-FB294B4D7497}" type="sibTrans" cxnId="{83758C3B-830B-4309-B1BC-ABD17DAFFB4B}">
      <dgm:prSet/>
      <dgm:spPr/>
      <dgm:t>
        <a:bodyPr/>
        <a:lstStyle/>
        <a:p>
          <a:endParaRPr lang="en-US"/>
        </a:p>
      </dgm:t>
    </dgm:pt>
    <dgm:pt modelId="{61A9AD43-2DE0-4ACA-8EAD-C071CDEDD659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1200" dirty="0" smtClean="0"/>
            <a:t>Social Media Ambassadors</a:t>
          </a:r>
        </a:p>
      </dgm:t>
    </dgm:pt>
    <dgm:pt modelId="{E0A05BE3-3041-4949-96D0-FFD69952A8F0}" type="parTrans" cxnId="{C3AD90A3-A008-4328-A8A0-AAC92945DC58}">
      <dgm:prSet/>
      <dgm:spPr/>
      <dgm:t>
        <a:bodyPr/>
        <a:lstStyle/>
        <a:p>
          <a:endParaRPr lang="en-US"/>
        </a:p>
      </dgm:t>
    </dgm:pt>
    <dgm:pt modelId="{89D2A9F8-9816-42C5-A4A5-F81BE5EB859C}" type="sibTrans" cxnId="{C3AD90A3-A008-4328-A8A0-AAC92945DC58}">
      <dgm:prSet/>
      <dgm:spPr/>
      <dgm:t>
        <a:bodyPr/>
        <a:lstStyle/>
        <a:p>
          <a:endParaRPr lang="en-US"/>
        </a:p>
      </dgm:t>
    </dgm:pt>
    <dgm:pt modelId="{1403B157-C613-464C-BB6F-B6FAADFE7BCE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/>
            <a:t>Awareness</a:t>
          </a:r>
        </a:p>
        <a:p>
          <a:r>
            <a:rPr lang="en-US" sz="1000" dirty="0" smtClean="0"/>
            <a:t>Invite to Engage</a:t>
          </a:r>
        </a:p>
        <a:p>
          <a:r>
            <a:rPr lang="en-US" sz="1000" dirty="0" smtClean="0"/>
            <a:t>Multiplier Effect</a:t>
          </a:r>
          <a:endParaRPr lang="en-US" sz="1000" dirty="0"/>
        </a:p>
      </dgm:t>
    </dgm:pt>
    <dgm:pt modelId="{25E79EA8-AF94-42EB-B7E1-D597E0E32BED}" type="parTrans" cxnId="{A9E4102C-D005-43E6-B1AB-88022AF23CEC}">
      <dgm:prSet/>
      <dgm:spPr/>
      <dgm:t>
        <a:bodyPr/>
        <a:lstStyle/>
        <a:p>
          <a:endParaRPr lang="en-US"/>
        </a:p>
      </dgm:t>
    </dgm:pt>
    <dgm:pt modelId="{AD08DA9F-71A6-47B6-A16C-992D1F93516C}" type="sibTrans" cxnId="{A9E4102C-D005-43E6-B1AB-88022AF23CEC}">
      <dgm:prSet/>
      <dgm:spPr/>
      <dgm:t>
        <a:bodyPr/>
        <a:lstStyle/>
        <a:p>
          <a:endParaRPr lang="en-US"/>
        </a:p>
      </dgm:t>
    </dgm:pt>
    <dgm:pt modelId="{E17E34C5-72A5-44F1-BB20-B4915DCF4F5D}">
      <dgm:prSet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alpha val="50000"/>
                </a:schemeClr>
              </a:solidFill>
            </a:rPr>
            <a:t>New Network</a:t>
          </a:r>
          <a:endParaRPr lang="en-US" dirty="0">
            <a:solidFill>
              <a:schemeClr val="bg1">
                <a:alpha val="50000"/>
              </a:schemeClr>
            </a:solidFill>
          </a:endParaRPr>
        </a:p>
      </dgm:t>
    </dgm:pt>
    <dgm:pt modelId="{23D73364-0EC3-4AED-A4AF-37D9F6805A23}" type="parTrans" cxnId="{EDBEB120-DD62-4C72-B44F-9273513874BD}">
      <dgm:prSet/>
      <dgm:spPr/>
      <dgm:t>
        <a:bodyPr/>
        <a:lstStyle/>
        <a:p>
          <a:endParaRPr lang="en-US"/>
        </a:p>
      </dgm:t>
    </dgm:pt>
    <dgm:pt modelId="{E063CC56-397D-4CB8-BC35-C30BEB67B192}" type="sibTrans" cxnId="{EDBEB120-DD62-4C72-B44F-9273513874BD}">
      <dgm:prSet/>
      <dgm:spPr/>
      <dgm:t>
        <a:bodyPr/>
        <a:lstStyle/>
        <a:p>
          <a:endParaRPr lang="en-US"/>
        </a:p>
      </dgm:t>
    </dgm:pt>
    <dgm:pt modelId="{4B07D4BB-599C-4242-958C-2B445983CD5B}">
      <dgm:prSet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Direct Sourcing &amp; Engagement</a:t>
          </a:r>
        </a:p>
      </dgm:t>
    </dgm:pt>
    <dgm:pt modelId="{E5392678-CD9A-473F-82A5-4DFE4EDD7737}" type="parTrans" cxnId="{332B9B9A-8D71-4A6C-AC50-0CE6D0B822AC}">
      <dgm:prSet/>
      <dgm:spPr/>
      <dgm:t>
        <a:bodyPr/>
        <a:lstStyle/>
        <a:p>
          <a:endParaRPr lang="en-US"/>
        </a:p>
      </dgm:t>
    </dgm:pt>
    <dgm:pt modelId="{14F9829A-16F3-43A1-BB93-F796B93BDF18}" type="sibTrans" cxnId="{332B9B9A-8D71-4A6C-AC50-0CE6D0B822AC}">
      <dgm:prSet/>
      <dgm:spPr/>
      <dgm:t>
        <a:bodyPr/>
        <a:lstStyle/>
        <a:p>
          <a:endParaRPr lang="en-US"/>
        </a:p>
      </dgm:t>
    </dgm:pt>
    <dgm:pt modelId="{338197E7-96AA-437A-9ECE-5EA8D69E4CBC}">
      <dgm:prSet custT="1"/>
      <dgm:spPr>
        <a:solidFill>
          <a:srgbClr val="EED1CC">
            <a:alpha val="50196"/>
          </a:srgbClr>
        </a:solidFill>
      </dgm:spPr>
      <dgm:t>
        <a:bodyPr anchor="ctr"/>
        <a:lstStyle/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Diversity “Library” 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Search Techniques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Tools, Alerts &amp; Saved Searches</a:t>
          </a:r>
        </a:p>
      </dgm:t>
    </dgm:pt>
    <dgm:pt modelId="{657FFBA8-C5CE-428B-B6E9-CB861AD5C3AC}" type="parTrans" cxnId="{BB1E65CF-0ADB-462A-A8DE-E1427F9DCDAD}">
      <dgm:prSet/>
      <dgm:spPr/>
      <dgm:t>
        <a:bodyPr/>
        <a:lstStyle/>
        <a:p>
          <a:endParaRPr lang="en-US"/>
        </a:p>
      </dgm:t>
    </dgm:pt>
    <dgm:pt modelId="{DA5ABC32-9635-4CCC-B2AD-4571F55C65A3}" type="sibTrans" cxnId="{BB1E65CF-0ADB-462A-A8DE-E1427F9DCDAD}">
      <dgm:prSet/>
      <dgm:spPr/>
      <dgm:t>
        <a:bodyPr/>
        <a:lstStyle/>
        <a:p>
          <a:endParaRPr lang="en-US"/>
        </a:p>
      </dgm:t>
    </dgm:pt>
    <dgm:pt modelId="{CE7856F2-7BF7-4CE6-B9C0-B4AD230E878F}" type="pres">
      <dgm:prSet presAssocID="{44CE96A5-9A1F-4EC9-ADA1-D4CCD43D33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35181C-B70F-4E8F-B6AC-CA7A71FA7A81}" type="pres">
      <dgm:prSet presAssocID="{DFA18D01-A18B-4A48-AD69-A6EF7EFCFB8A}" presName="posSpace" presStyleCnt="0"/>
      <dgm:spPr/>
    </dgm:pt>
    <dgm:pt modelId="{1C204874-F8F6-4118-86F2-196A55945643}" type="pres">
      <dgm:prSet presAssocID="{DFA18D01-A18B-4A48-AD69-A6EF7EFCFB8A}" presName="vertFlow" presStyleCnt="0"/>
      <dgm:spPr/>
    </dgm:pt>
    <dgm:pt modelId="{2CB21209-461B-400C-B372-433B720638B4}" type="pres">
      <dgm:prSet presAssocID="{DFA18D01-A18B-4A48-AD69-A6EF7EFCFB8A}" presName="topSpace" presStyleCnt="0"/>
      <dgm:spPr/>
    </dgm:pt>
    <dgm:pt modelId="{5C45A064-1CAF-4C53-85BD-C93411476C65}" type="pres">
      <dgm:prSet presAssocID="{DFA18D01-A18B-4A48-AD69-A6EF7EFCFB8A}" presName="firstComp" presStyleCnt="0"/>
      <dgm:spPr/>
    </dgm:pt>
    <dgm:pt modelId="{4DF5FC4D-1F79-4503-A766-9181AD93342D}" type="pres">
      <dgm:prSet presAssocID="{DFA18D01-A18B-4A48-AD69-A6EF7EFCFB8A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8028DC3B-10B4-42AA-9730-01F31907713E}" type="pres">
      <dgm:prSet presAssocID="{DFA18D01-A18B-4A48-AD69-A6EF7EFCFB8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816B-D25D-4556-B6FB-C0A1E04F0FB4}" type="pres">
      <dgm:prSet presAssocID="{F1E020D1-6F0B-4E79-A1CD-1EF5C1C259AB}" presName="comp" presStyleCnt="0"/>
      <dgm:spPr/>
    </dgm:pt>
    <dgm:pt modelId="{A772ED60-BD03-46BE-B31A-E25BCB636F9C}" type="pres">
      <dgm:prSet presAssocID="{F1E020D1-6F0B-4E79-A1CD-1EF5C1C259AB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71B77E10-C4C7-4624-9A1A-7BC75DBE4714}" type="pres">
      <dgm:prSet presAssocID="{F1E020D1-6F0B-4E79-A1CD-1EF5C1C259A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3678-450F-4477-B9DD-0E74917B7375}" type="pres">
      <dgm:prSet presAssocID="{DFA18D01-A18B-4A48-AD69-A6EF7EFCFB8A}" presName="negSpace" presStyleCnt="0"/>
      <dgm:spPr/>
    </dgm:pt>
    <dgm:pt modelId="{26605E34-7000-447F-96A8-3669E18C7AD3}" type="pres">
      <dgm:prSet presAssocID="{DFA18D01-A18B-4A48-AD69-A6EF7EFCFB8A}" presName="circle" presStyleLbl="node1" presStyleIdx="0" presStyleCnt="3"/>
      <dgm:spPr/>
      <dgm:t>
        <a:bodyPr/>
        <a:lstStyle/>
        <a:p>
          <a:endParaRPr lang="en-US"/>
        </a:p>
      </dgm:t>
    </dgm:pt>
    <dgm:pt modelId="{8F944A68-CE62-4A4A-9C49-7F10E61B487B}" type="pres">
      <dgm:prSet presAssocID="{A71836C1-CEC6-43F9-82CE-C27A1955EE86}" presName="transSpace" presStyleCnt="0"/>
      <dgm:spPr/>
    </dgm:pt>
    <dgm:pt modelId="{072968EF-9EA2-4C1F-8F2A-4FEA519C6320}" type="pres">
      <dgm:prSet presAssocID="{B84A57D4-8E70-41FC-9809-3DC17515FFE9}" presName="posSpace" presStyleCnt="0"/>
      <dgm:spPr/>
    </dgm:pt>
    <dgm:pt modelId="{027F01E9-B306-4962-8956-8EEC9D9A3B01}" type="pres">
      <dgm:prSet presAssocID="{B84A57D4-8E70-41FC-9809-3DC17515FFE9}" presName="vertFlow" presStyleCnt="0"/>
      <dgm:spPr/>
    </dgm:pt>
    <dgm:pt modelId="{6F971F90-76A1-4819-B099-C02054730ACD}" type="pres">
      <dgm:prSet presAssocID="{B84A57D4-8E70-41FC-9809-3DC17515FFE9}" presName="topSpace" presStyleCnt="0"/>
      <dgm:spPr/>
    </dgm:pt>
    <dgm:pt modelId="{A3D4142D-89D8-40B1-844A-750309412F76}" type="pres">
      <dgm:prSet presAssocID="{B84A57D4-8E70-41FC-9809-3DC17515FFE9}" presName="firstComp" presStyleCnt="0"/>
      <dgm:spPr/>
    </dgm:pt>
    <dgm:pt modelId="{166E174C-A2DE-42B8-BA27-B00BA90D47CA}" type="pres">
      <dgm:prSet presAssocID="{B84A57D4-8E70-41FC-9809-3DC17515FFE9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F2C69C8C-D875-4355-86AA-81593AFFE554}" type="pres">
      <dgm:prSet presAssocID="{B84A57D4-8E70-41FC-9809-3DC17515FFE9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E46BC-A25C-455F-8E73-22BF7FEB22DD}" type="pres">
      <dgm:prSet presAssocID="{1403B157-C613-464C-BB6F-B6FAADFE7BCE}" presName="comp" presStyleCnt="0"/>
      <dgm:spPr/>
    </dgm:pt>
    <dgm:pt modelId="{B37BE0C6-67EC-4315-8E06-9F213B55CA5A}" type="pres">
      <dgm:prSet presAssocID="{1403B157-C613-464C-BB6F-B6FAADFE7BCE}" presName="child" presStyleLbl="bgAccFollowNode1" presStyleIdx="3" presStyleCnt="6"/>
      <dgm:spPr/>
      <dgm:t>
        <a:bodyPr/>
        <a:lstStyle/>
        <a:p>
          <a:endParaRPr lang="en-US"/>
        </a:p>
      </dgm:t>
    </dgm:pt>
    <dgm:pt modelId="{B00F2B57-0F4E-45D5-9128-149E1EF7E294}" type="pres">
      <dgm:prSet presAssocID="{1403B157-C613-464C-BB6F-B6FAADFE7BCE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7E1C-7B34-46C4-8B09-05E3CB601FF4}" type="pres">
      <dgm:prSet presAssocID="{B84A57D4-8E70-41FC-9809-3DC17515FFE9}" presName="negSpace" presStyleCnt="0"/>
      <dgm:spPr/>
    </dgm:pt>
    <dgm:pt modelId="{CFA1C20A-C632-4611-A820-01131ADF4F0A}" type="pres">
      <dgm:prSet presAssocID="{B84A57D4-8E70-41FC-9809-3DC17515FFE9}" presName="circle" presStyleLbl="node1" presStyleIdx="1" presStyleCnt="3"/>
      <dgm:spPr/>
      <dgm:t>
        <a:bodyPr/>
        <a:lstStyle/>
        <a:p>
          <a:endParaRPr lang="en-US"/>
        </a:p>
      </dgm:t>
    </dgm:pt>
    <dgm:pt modelId="{5E7B25CD-0812-4C60-8C90-3D2074A0F02C}" type="pres">
      <dgm:prSet presAssocID="{28A4ACF2-7505-4B95-85B5-FB294B4D7497}" presName="transSpace" presStyleCnt="0"/>
      <dgm:spPr/>
    </dgm:pt>
    <dgm:pt modelId="{95D8C877-35A9-44ED-9F5E-10A9E2EDCCE2}" type="pres">
      <dgm:prSet presAssocID="{E17E34C5-72A5-44F1-BB20-B4915DCF4F5D}" presName="posSpace" presStyleCnt="0"/>
      <dgm:spPr/>
    </dgm:pt>
    <dgm:pt modelId="{BD69BFDD-E700-45D1-9963-1C8B10831E0A}" type="pres">
      <dgm:prSet presAssocID="{E17E34C5-72A5-44F1-BB20-B4915DCF4F5D}" presName="vertFlow" presStyleCnt="0"/>
      <dgm:spPr/>
    </dgm:pt>
    <dgm:pt modelId="{35C81D9F-3E88-443E-9186-DBE71D311722}" type="pres">
      <dgm:prSet presAssocID="{E17E34C5-72A5-44F1-BB20-B4915DCF4F5D}" presName="topSpace" presStyleCnt="0"/>
      <dgm:spPr/>
    </dgm:pt>
    <dgm:pt modelId="{80572067-514C-4E02-8B73-4A02E912F738}" type="pres">
      <dgm:prSet presAssocID="{E17E34C5-72A5-44F1-BB20-B4915DCF4F5D}" presName="firstComp" presStyleCnt="0"/>
      <dgm:spPr/>
    </dgm:pt>
    <dgm:pt modelId="{3649868E-1EBF-4CE7-96E2-FC4B4A0086DF}" type="pres">
      <dgm:prSet presAssocID="{E17E34C5-72A5-44F1-BB20-B4915DCF4F5D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6160EC16-B184-4CE7-BAA2-21171E738D72}" type="pres">
      <dgm:prSet presAssocID="{E17E34C5-72A5-44F1-BB20-B4915DCF4F5D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3A8C-8002-4F96-8CBA-90D8B00B1D21}" type="pres">
      <dgm:prSet presAssocID="{338197E7-96AA-437A-9ECE-5EA8D69E4CBC}" presName="comp" presStyleCnt="0"/>
      <dgm:spPr/>
    </dgm:pt>
    <dgm:pt modelId="{40FAF759-913A-494C-9E50-80B5FE3CD984}" type="pres">
      <dgm:prSet presAssocID="{338197E7-96AA-437A-9ECE-5EA8D69E4CBC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1EB2FAA9-4F43-4878-89D1-CA4E3AD2B470}" type="pres">
      <dgm:prSet presAssocID="{338197E7-96AA-437A-9ECE-5EA8D69E4C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D39F4-A0D8-499E-A4B2-0A6BCBDF0226}" type="pres">
      <dgm:prSet presAssocID="{E17E34C5-72A5-44F1-BB20-B4915DCF4F5D}" presName="negSpace" presStyleCnt="0"/>
      <dgm:spPr/>
    </dgm:pt>
    <dgm:pt modelId="{5782BB99-8B53-4685-9F77-5BF5BB38356A}" type="pres">
      <dgm:prSet presAssocID="{E17E34C5-72A5-44F1-BB20-B4915DCF4F5D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9E4102C-D005-43E6-B1AB-88022AF23CEC}" srcId="{B84A57D4-8E70-41FC-9809-3DC17515FFE9}" destId="{1403B157-C613-464C-BB6F-B6FAADFE7BCE}" srcOrd="1" destOrd="0" parTransId="{25E79EA8-AF94-42EB-B7E1-D597E0E32BED}" sibTransId="{AD08DA9F-71A6-47B6-A16C-992D1F93516C}"/>
    <dgm:cxn modelId="{BB1E65CF-0ADB-462A-A8DE-E1427F9DCDAD}" srcId="{E17E34C5-72A5-44F1-BB20-B4915DCF4F5D}" destId="{338197E7-96AA-437A-9ECE-5EA8D69E4CBC}" srcOrd="1" destOrd="0" parTransId="{657FFBA8-C5CE-428B-B6E9-CB861AD5C3AC}" sibTransId="{DA5ABC32-9635-4CCC-B2AD-4571F55C65A3}"/>
    <dgm:cxn modelId="{C3AD90A3-A008-4328-A8A0-AAC92945DC58}" srcId="{B84A57D4-8E70-41FC-9809-3DC17515FFE9}" destId="{61A9AD43-2DE0-4ACA-8EAD-C071CDEDD659}" srcOrd="0" destOrd="0" parTransId="{E0A05BE3-3041-4949-96D0-FFD69952A8F0}" sibTransId="{89D2A9F8-9816-42C5-A4A5-F81BE5EB859C}"/>
    <dgm:cxn modelId="{2ACFE3B8-9DF1-4504-9A1D-ED58D197B642}" type="presOf" srcId="{44CE96A5-9A1F-4EC9-ADA1-D4CCD43D335C}" destId="{CE7856F2-7BF7-4CE6-B9C0-B4AD230E878F}" srcOrd="0" destOrd="0" presId="urn:microsoft.com/office/officeart/2005/8/layout/hList9"/>
    <dgm:cxn modelId="{3CB043DE-75D8-4B47-9F69-1A5660CD77D9}" type="presOf" srcId="{DFA18D01-A18B-4A48-AD69-A6EF7EFCFB8A}" destId="{26605E34-7000-447F-96A8-3669E18C7AD3}" srcOrd="0" destOrd="0" presId="urn:microsoft.com/office/officeart/2005/8/layout/hList9"/>
    <dgm:cxn modelId="{4763CB49-2526-4F9C-8DCE-F43314B85E68}" srcId="{DFA18D01-A18B-4A48-AD69-A6EF7EFCFB8A}" destId="{0E66A893-F577-4E07-B7A7-D5FAAA6E0E60}" srcOrd="0" destOrd="0" parTransId="{36C8EFA2-78BF-4295-8564-96538C6F8CB6}" sibTransId="{09D38680-8A4E-4B97-86DC-47AF6751281F}"/>
    <dgm:cxn modelId="{AAD929A4-74C6-4FD8-B21A-910D5223355F}" srcId="{DFA18D01-A18B-4A48-AD69-A6EF7EFCFB8A}" destId="{F1E020D1-6F0B-4E79-A1CD-1EF5C1C259AB}" srcOrd="1" destOrd="0" parTransId="{60819A67-123E-4DF7-BED0-66287C1C1873}" sibTransId="{1104FF4E-9C8D-4C90-BD9C-9B5EA3EA8439}"/>
    <dgm:cxn modelId="{19E75EDC-0311-4E17-81B5-3588335BED0C}" type="presOf" srcId="{F1E020D1-6F0B-4E79-A1CD-1EF5C1C259AB}" destId="{A772ED60-BD03-46BE-B31A-E25BCB636F9C}" srcOrd="0" destOrd="0" presId="urn:microsoft.com/office/officeart/2005/8/layout/hList9"/>
    <dgm:cxn modelId="{F9321238-41DC-4E58-9C5E-E760A2018A8D}" srcId="{44CE96A5-9A1F-4EC9-ADA1-D4CCD43D335C}" destId="{DFA18D01-A18B-4A48-AD69-A6EF7EFCFB8A}" srcOrd="0" destOrd="0" parTransId="{A140E8D4-42FE-4172-BCDE-DC922144ACE3}" sibTransId="{A71836C1-CEC6-43F9-82CE-C27A1955EE86}"/>
    <dgm:cxn modelId="{B3D4455C-FB52-496A-B1BE-91FB328E1933}" type="presOf" srcId="{E17E34C5-72A5-44F1-BB20-B4915DCF4F5D}" destId="{5782BB99-8B53-4685-9F77-5BF5BB38356A}" srcOrd="0" destOrd="0" presId="urn:microsoft.com/office/officeart/2005/8/layout/hList9"/>
    <dgm:cxn modelId="{EDBEB120-DD62-4C72-B44F-9273513874BD}" srcId="{44CE96A5-9A1F-4EC9-ADA1-D4CCD43D335C}" destId="{E17E34C5-72A5-44F1-BB20-B4915DCF4F5D}" srcOrd="2" destOrd="0" parTransId="{23D73364-0EC3-4AED-A4AF-37D9F6805A23}" sibTransId="{E063CC56-397D-4CB8-BC35-C30BEB67B192}"/>
    <dgm:cxn modelId="{0FD99A77-04C7-4D27-B2B6-0AEA08D95A11}" type="presOf" srcId="{F1E020D1-6F0B-4E79-A1CD-1EF5C1C259AB}" destId="{71B77E10-C4C7-4624-9A1A-7BC75DBE4714}" srcOrd="1" destOrd="0" presId="urn:microsoft.com/office/officeart/2005/8/layout/hList9"/>
    <dgm:cxn modelId="{752354F8-B1FE-4612-85AC-E0870D03D36C}" type="presOf" srcId="{338197E7-96AA-437A-9ECE-5EA8D69E4CBC}" destId="{1EB2FAA9-4F43-4878-89D1-CA4E3AD2B470}" srcOrd="1" destOrd="0" presId="urn:microsoft.com/office/officeart/2005/8/layout/hList9"/>
    <dgm:cxn modelId="{332B9B9A-8D71-4A6C-AC50-0CE6D0B822AC}" srcId="{E17E34C5-72A5-44F1-BB20-B4915DCF4F5D}" destId="{4B07D4BB-599C-4242-958C-2B445983CD5B}" srcOrd="0" destOrd="0" parTransId="{E5392678-CD9A-473F-82A5-4DFE4EDD7737}" sibTransId="{14F9829A-16F3-43A1-BB93-F796B93BDF18}"/>
    <dgm:cxn modelId="{784BB609-E855-45A2-8864-CF7AB461153C}" type="presOf" srcId="{61A9AD43-2DE0-4ACA-8EAD-C071CDEDD659}" destId="{F2C69C8C-D875-4355-86AA-81593AFFE554}" srcOrd="1" destOrd="0" presId="urn:microsoft.com/office/officeart/2005/8/layout/hList9"/>
    <dgm:cxn modelId="{48495F97-2A07-402C-9DA0-F8609197AA7F}" type="presOf" srcId="{1403B157-C613-464C-BB6F-B6FAADFE7BCE}" destId="{B37BE0C6-67EC-4315-8E06-9F213B55CA5A}" srcOrd="0" destOrd="0" presId="urn:microsoft.com/office/officeart/2005/8/layout/hList9"/>
    <dgm:cxn modelId="{83758C3B-830B-4309-B1BC-ABD17DAFFB4B}" srcId="{44CE96A5-9A1F-4EC9-ADA1-D4CCD43D335C}" destId="{B84A57D4-8E70-41FC-9809-3DC17515FFE9}" srcOrd="1" destOrd="0" parTransId="{B1ACA1D0-0D14-4D6E-BC40-0F3E10402799}" sibTransId="{28A4ACF2-7505-4B95-85B5-FB294B4D7497}"/>
    <dgm:cxn modelId="{D862EFA1-20D8-49BB-807E-B7C109309DDF}" type="presOf" srcId="{B84A57D4-8E70-41FC-9809-3DC17515FFE9}" destId="{CFA1C20A-C632-4611-A820-01131ADF4F0A}" srcOrd="0" destOrd="0" presId="urn:microsoft.com/office/officeart/2005/8/layout/hList9"/>
    <dgm:cxn modelId="{0E84E926-C78F-4848-B6A1-8DD58A4FB2E4}" type="presOf" srcId="{61A9AD43-2DE0-4ACA-8EAD-C071CDEDD659}" destId="{166E174C-A2DE-42B8-BA27-B00BA90D47CA}" srcOrd="0" destOrd="0" presId="urn:microsoft.com/office/officeart/2005/8/layout/hList9"/>
    <dgm:cxn modelId="{96539755-7D8E-425D-8A7A-0AB7048078C4}" type="presOf" srcId="{4B07D4BB-599C-4242-958C-2B445983CD5B}" destId="{3649868E-1EBF-4CE7-96E2-FC4B4A0086DF}" srcOrd="0" destOrd="0" presId="urn:microsoft.com/office/officeart/2005/8/layout/hList9"/>
    <dgm:cxn modelId="{35F77786-F904-42D9-AFC2-30A36C69FD69}" type="presOf" srcId="{338197E7-96AA-437A-9ECE-5EA8D69E4CBC}" destId="{40FAF759-913A-494C-9E50-80B5FE3CD984}" srcOrd="0" destOrd="0" presId="urn:microsoft.com/office/officeart/2005/8/layout/hList9"/>
    <dgm:cxn modelId="{7AF876DD-79DA-4109-8201-906C5E87A833}" type="presOf" srcId="{0E66A893-F577-4E07-B7A7-D5FAAA6E0E60}" destId="{4DF5FC4D-1F79-4503-A766-9181AD93342D}" srcOrd="0" destOrd="0" presId="urn:microsoft.com/office/officeart/2005/8/layout/hList9"/>
    <dgm:cxn modelId="{B357BD27-492D-4289-B4A9-82084A7EE5B9}" type="presOf" srcId="{4B07D4BB-599C-4242-958C-2B445983CD5B}" destId="{6160EC16-B184-4CE7-BAA2-21171E738D72}" srcOrd="1" destOrd="0" presId="urn:microsoft.com/office/officeart/2005/8/layout/hList9"/>
    <dgm:cxn modelId="{947B9CF1-E1DA-4B13-8CB1-55771E662266}" type="presOf" srcId="{1403B157-C613-464C-BB6F-B6FAADFE7BCE}" destId="{B00F2B57-0F4E-45D5-9128-149E1EF7E294}" srcOrd="1" destOrd="0" presId="urn:microsoft.com/office/officeart/2005/8/layout/hList9"/>
    <dgm:cxn modelId="{CE63E22E-08DE-4926-ABD2-054C3F1A2E85}" type="presOf" srcId="{0E66A893-F577-4E07-B7A7-D5FAAA6E0E60}" destId="{8028DC3B-10B4-42AA-9730-01F31907713E}" srcOrd="1" destOrd="0" presId="urn:microsoft.com/office/officeart/2005/8/layout/hList9"/>
    <dgm:cxn modelId="{68786C12-7C62-4259-8553-0C0709C19E08}" type="presParOf" srcId="{CE7856F2-7BF7-4CE6-B9C0-B4AD230E878F}" destId="{1C35181C-B70F-4E8F-B6AC-CA7A71FA7A81}" srcOrd="0" destOrd="0" presId="urn:microsoft.com/office/officeart/2005/8/layout/hList9"/>
    <dgm:cxn modelId="{C4ECD7E6-F5E3-42D0-8935-6AC480C14441}" type="presParOf" srcId="{CE7856F2-7BF7-4CE6-B9C0-B4AD230E878F}" destId="{1C204874-F8F6-4118-86F2-196A55945643}" srcOrd="1" destOrd="0" presId="urn:microsoft.com/office/officeart/2005/8/layout/hList9"/>
    <dgm:cxn modelId="{0120A499-BAE6-4A88-9D43-2CCE5444001B}" type="presParOf" srcId="{1C204874-F8F6-4118-86F2-196A55945643}" destId="{2CB21209-461B-400C-B372-433B720638B4}" srcOrd="0" destOrd="0" presId="urn:microsoft.com/office/officeart/2005/8/layout/hList9"/>
    <dgm:cxn modelId="{0C3624ED-711A-4174-8339-F4D4E1124D93}" type="presParOf" srcId="{1C204874-F8F6-4118-86F2-196A55945643}" destId="{5C45A064-1CAF-4C53-85BD-C93411476C65}" srcOrd="1" destOrd="0" presId="urn:microsoft.com/office/officeart/2005/8/layout/hList9"/>
    <dgm:cxn modelId="{F75B58BA-2C80-4889-953B-ED5F4E4316EE}" type="presParOf" srcId="{5C45A064-1CAF-4C53-85BD-C93411476C65}" destId="{4DF5FC4D-1F79-4503-A766-9181AD93342D}" srcOrd="0" destOrd="0" presId="urn:microsoft.com/office/officeart/2005/8/layout/hList9"/>
    <dgm:cxn modelId="{B374DA00-0055-4E85-90B6-9CDB88880047}" type="presParOf" srcId="{5C45A064-1CAF-4C53-85BD-C93411476C65}" destId="{8028DC3B-10B4-42AA-9730-01F31907713E}" srcOrd="1" destOrd="0" presId="urn:microsoft.com/office/officeart/2005/8/layout/hList9"/>
    <dgm:cxn modelId="{668C27BC-5A7B-4CAC-9582-D11BCEF53445}" type="presParOf" srcId="{1C204874-F8F6-4118-86F2-196A55945643}" destId="{5818816B-D25D-4556-B6FB-C0A1E04F0FB4}" srcOrd="2" destOrd="0" presId="urn:microsoft.com/office/officeart/2005/8/layout/hList9"/>
    <dgm:cxn modelId="{117A5548-531B-4AB0-BF75-E9F70C831F11}" type="presParOf" srcId="{5818816B-D25D-4556-B6FB-C0A1E04F0FB4}" destId="{A772ED60-BD03-46BE-B31A-E25BCB636F9C}" srcOrd="0" destOrd="0" presId="urn:microsoft.com/office/officeart/2005/8/layout/hList9"/>
    <dgm:cxn modelId="{02DD01B7-4BE8-4CD0-A3A9-98EE252956C1}" type="presParOf" srcId="{5818816B-D25D-4556-B6FB-C0A1E04F0FB4}" destId="{71B77E10-C4C7-4624-9A1A-7BC75DBE4714}" srcOrd="1" destOrd="0" presId="urn:microsoft.com/office/officeart/2005/8/layout/hList9"/>
    <dgm:cxn modelId="{EE5F88A1-2114-4B6C-9C2F-E8CE9A579872}" type="presParOf" srcId="{CE7856F2-7BF7-4CE6-B9C0-B4AD230E878F}" destId="{150E3678-450F-4477-B9DD-0E74917B7375}" srcOrd="2" destOrd="0" presId="urn:microsoft.com/office/officeart/2005/8/layout/hList9"/>
    <dgm:cxn modelId="{7F8DF3F2-76C5-4098-9D8C-FB983A81F463}" type="presParOf" srcId="{CE7856F2-7BF7-4CE6-B9C0-B4AD230E878F}" destId="{26605E34-7000-447F-96A8-3669E18C7AD3}" srcOrd="3" destOrd="0" presId="urn:microsoft.com/office/officeart/2005/8/layout/hList9"/>
    <dgm:cxn modelId="{CACE4EAB-6C61-4909-B7DD-100FAA95B077}" type="presParOf" srcId="{CE7856F2-7BF7-4CE6-B9C0-B4AD230E878F}" destId="{8F944A68-CE62-4A4A-9C49-7F10E61B487B}" srcOrd="4" destOrd="0" presId="urn:microsoft.com/office/officeart/2005/8/layout/hList9"/>
    <dgm:cxn modelId="{E8C3D776-8435-49E2-A3C7-031A4655E7DE}" type="presParOf" srcId="{CE7856F2-7BF7-4CE6-B9C0-B4AD230E878F}" destId="{072968EF-9EA2-4C1F-8F2A-4FEA519C6320}" srcOrd="5" destOrd="0" presId="urn:microsoft.com/office/officeart/2005/8/layout/hList9"/>
    <dgm:cxn modelId="{9A85F065-2241-4001-AD3A-DEE344B56D36}" type="presParOf" srcId="{CE7856F2-7BF7-4CE6-B9C0-B4AD230E878F}" destId="{027F01E9-B306-4962-8956-8EEC9D9A3B01}" srcOrd="6" destOrd="0" presId="urn:microsoft.com/office/officeart/2005/8/layout/hList9"/>
    <dgm:cxn modelId="{C31805B5-7A2A-4F8B-BD2C-4B79A6C4DA03}" type="presParOf" srcId="{027F01E9-B306-4962-8956-8EEC9D9A3B01}" destId="{6F971F90-76A1-4819-B099-C02054730ACD}" srcOrd="0" destOrd="0" presId="urn:microsoft.com/office/officeart/2005/8/layout/hList9"/>
    <dgm:cxn modelId="{4B2A5EF7-3663-42A1-8470-C4A697A9F002}" type="presParOf" srcId="{027F01E9-B306-4962-8956-8EEC9D9A3B01}" destId="{A3D4142D-89D8-40B1-844A-750309412F76}" srcOrd="1" destOrd="0" presId="urn:microsoft.com/office/officeart/2005/8/layout/hList9"/>
    <dgm:cxn modelId="{30E9D237-9C44-47CE-91F0-E663DDA48C73}" type="presParOf" srcId="{A3D4142D-89D8-40B1-844A-750309412F76}" destId="{166E174C-A2DE-42B8-BA27-B00BA90D47CA}" srcOrd="0" destOrd="0" presId="urn:microsoft.com/office/officeart/2005/8/layout/hList9"/>
    <dgm:cxn modelId="{0C6975C6-794F-4D08-A721-6BF40097DDFC}" type="presParOf" srcId="{A3D4142D-89D8-40B1-844A-750309412F76}" destId="{F2C69C8C-D875-4355-86AA-81593AFFE554}" srcOrd="1" destOrd="0" presId="urn:microsoft.com/office/officeart/2005/8/layout/hList9"/>
    <dgm:cxn modelId="{17949854-3D7B-4CEC-9F8D-D4F8AE2126BE}" type="presParOf" srcId="{027F01E9-B306-4962-8956-8EEC9D9A3B01}" destId="{078E46BC-A25C-455F-8E73-22BF7FEB22DD}" srcOrd="2" destOrd="0" presId="urn:microsoft.com/office/officeart/2005/8/layout/hList9"/>
    <dgm:cxn modelId="{C84491BA-B664-427E-BC17-7EB5CDDF5887}" type="presParOf" srcId="{078E46BC-A25C-455F-8E73-22BF7FEB22DD}" destId="{B37BE0C6-67EC-4315-8E06-9F213B55CA5A}" srcOrd="0" destOrd="0" presId="urn:microsoft.com/office/officeart/2005/8/layout/hList9"/>
    <dgm:cxn modelId="{937561F5-718E-4682-A9CB-20F83C9CA88D}" type="presParOf" srcId="{078E46BC-A25C-455F-8E73-22BF7FEB22DD}" destId="{B00F2B57-0F4E-45D5-9128-149E1EF7E294}" srcOrd="1" destOrd="0" presId="urn:microsoft.com/office/officeart/2005/8/layout/hList9"/>
    <dgm:cxn modelId="{4A8EDECF-67C0-409F-9853-2963E179DC37}" type="presParOf" srcId="{CE7856F2-7BF7-4CE6-B9C0-B4AD230E878F}" destId="{4CD87E1C-7B34-46C4-8B09-05E3CB601FF4}" srcOrd="7" destOrd="0" presId="urn:microsoft.com/office/officeart/2005/8/layout/hList9"/>
    <dgm:cxn modelId="{0D18CB73-F89E-4013-930D-B04CEF5957BD}" type="presParOf" srcId="{CE7856F2-7BF7-4CE6-B9C0-B4AD230E878F}" destId="{CFA1C20A-C632-4611-A820-01131ADF4F0A}" srcOrd="8" destOrd="0" presId="urn:microsoft.com/office/officeart/2005/8/layout/hList9"/>
    <dgm:cxn modelId="{723985A7-FFF4-45ED-A745-5363C03D4D42}" type="presParOf" srcId="{CE7856F2-7BF7-4CE6-B9C0-B4AD230E878F}" destId="{5E7B25CD-0812-4C60-8C90-3D2074A0F02C}" srcOrd="9" destOrd="0" presId="urn:microsoft.com/office/officeart/2005/8/layout/hList9"/>
    <dgm:cxn modelId="{63B98891-9FBA-43A7-8A7A-CF1635484C23}" type="presParOf" srcId="{CE7856F2-7BF7-4CE6-B9C0-B4AD230E878F}" destId="{95D8C877-35A9-44ED-9F5E-10A9E2EDCCE2}" srcOrd="10" destOrd="0" presId="urn:microsoft.com/office/officeart/2005/8/layout/hList9"/>
    <dgm:cxn modelId="{B986A6B4-6036-4F87-95CE-CF34530DE837}" type="presParOf" srcId="{CE7856F2-7BF7-4CE6-B9C0-B4AD230E878F}" destId="{BD69BFDD-E700-45D1-9963-1C8B10831E0A}" srcOrd="11" destOrd="0" presId="urn:microsoft.com/office/officeart/2005/8/layout/hList9"/>
    <dgm:cxn modelId="{D61356F1-2E27-4A54-B9F9-E7922E6A6E39}" type="presParOf" srcId="{BD69BFDD-E700-45D1-9963-1C8B10831E0A}" destId="{35C81D9F-3E88-443E-9186-DBE71D311722}" srcOrd="0" destOrd="0" presId="urn:microsoft.com/office/officeart/2005/8/layout/hList9"/>
    <dgm:cxn modelId="{6FCF649D-0220-4A56-BBBD-B397BE108207}" type="presParOf" srcId="{BD69BFDD-E700-45D1-9963-1C8B10831E0A}" destId="{80572067-514C-4E02-8B73-4A02E912F738}" srcOrd="1" destOrd="0" presId="urn:microsoft.com/office/officeart/2005/8/layout/hList9"/>
    <dgm:cxn modelId="{14768C28-1D3A-4383-803B-3F46863BAE44}" type="presParOf" srcId="{80572067-514C-4E02-8B73-4A02E912F738}" destId="{3649868E-1EBF-4CE7-96E2-FC4B4A0086DF}" srcOrd="0" destOrd="0" presId="urn:microsoft.com/office/officeart/2005/8/layout/hList9"/>
    <dgm:cxn modelId="{2175DC1E-523A-447E-9884-10103B12F81F}" type="presParOf" srcId="{80572067-514C-4E02-8B73-4A02E912F738}" destId="{6160EC16-B184-4CE7-BAA2-21171E738D72}" srcOrd="1" destOrd="0" presId="urn:microsoft.com/office/officeart/2005/8/layout/hList9"/>
    <dgm:cxn modelId="{B0DDB7B2-80E6-4223-A95B-09C6B74EC9EC}" type="presParOf" srcId="{BD69BFDD-E700-45D1-9963-1C8B10831E0A}" destId="{24103A8C-8002-4F96-8CBA-90D8B00B1D21}" srcOrd="2" destOrd="0" presId="urn:microsoft.com/office/officeart/2005/8/layout/hList9"/>
    <dgm:cxn modelId="{5724C3FB-6349-492E-A93C-9D6D4507ADA4}" type="presParOf" srcId="{24103A8C-8002-4F96-8CBA-90D8B00B1D21}" destId="{40FAF759-913A-494C-9E50-80B5FE3CD984}" srcOrd="0" destOrd="0" presId="urn:microsoft.com/office/officeart/2005/8/layout/hList9"/>
    <dgm:cxn modelId="{98CBF2D8-15B5-4888-B31E-61797A825A9A}" type="presParOf" srcId="{24103A8C-8002-4F96-8CBA-90D8B00B1D21}" destId="{1EB2FAA9-4F43-4878-89D1-CA4E3AD2B470}" srcOrd="1" destOrd="0" presId="urn:microsoft.com/office/officeart/2005/8/layout/hList9"/>
    <dgm:cxn modelId="{0BFE12C2-9F31-427B-80E3-C4C3D5045202}" type="presParOf" srcId="{CE7856F2-7BF7-4CE6-B9C0-B4AD230E878F}" destId="{34AD39F4-A0D8-499E-A4B2-0A6BCBDF0226}" srcOrd="12" destOrd="0" presId="urn:microsoft.com/office/officeart/2005/8/layout/hList9"/>
    <dgm:cxn modelId="{32761AEF-2C20-490C-9EB9-3F816B1B9994}" type="presParOf" srcId="{CE7856F2-7BF7-4CE6-B9C0-B4AD230E878F}" destId="{5782BB99-8B53-4685-9F77-5BF5BB38356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0CDAA-C293-447D-AC58-0EE43718CC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736E6-4235-41EB-8C59-67141B0334CB}">
      <dgm:prSet phldrT="[Text]" custT="1"/>
      <dgm:spPr/>
      <dgm:t>
        <a:bodyPr/>
        <a:lstStyle/>
        <a:p>
          <a:r>
            <a:rPr lang="en-US" sz="1800" dirty="0" smtClean="0"/>
            <a:t>New Hire Welcome Letter</a:t>
          </a:r>
          <a:endParaRPr lang="en-US" sz="1800" dirty="0"/>
        </a:p>
      </dgm:t>
    </dgm:pt>
    <dgm:pt modelId="{6B69E9AB-8FF8-4D2C-9588-5F61040D6D3E}" type="parTrans" cxnId="{2C329AE4-6291-44FF-AA90-DE69BED04F13}">
      <dgm:prSet/>
      <dgm:spPr/>
      <dgm:t>
        <a:bodyPr/>
        <a:lstStyle/>
        <a:p>
          <a:endParaRPr lang="en-US"/>
        </a:p>
      </dgm:t>
    </dgm:pt>
    <dgm:pt modelId="{902C1045-9C68-4853-ABCB-D57984FA1D1F}" type="sibTrans" cxnId="{2C329AE4-6291-44FF-AA90-DE69BED04F13}">
      <dgm:prSet/>
      <dgm:spPr/>
      <dgm:t>
        <a:bodyPr/>
        <a:lstStyle/>
        <a:p>
          <a:endParaRPr lang="en-US"/>
        </a:p>
      </dgm:t>
    </dgm:pt>
    <dgm:pt modelId="{9A7D07BA-0FE6-4C51-8C52-697FFE43FF4B}">
      <dgm:prSet phldrT="[Text]" custT="1"/>
      <dgm:spPr/>
      <dgm:t>
        <a:bodyPr/>
        <a:lstStyle/>
        <a:p>
          <a:r>
            <a:rPr lang="en-US" sz="1800" dirty="0" smtClean="0"/>
            <a:t>Business Resource Groups</a:t>
          </a:r>
          <a:endParaRPr lang="en-US" sz="1800" dirty="0"/>
        </a:p>
      </dgm:t>
    </dgm:pt>
    <dgm:pt modelId="{89BEE93A-72D6-45E6-A224-0759981506CE}" type="parTrans" cxnId="{5A7A3974-5BBB-4364-BE8C-B7109144FDE4}">
      <dgm:prSet/>
      <dgm:spPr/>
      <dgm:t>
        <a:bodyPr/>
        <a:lstStyle/>
        <a:p>
          <a:endParaRPr lang="en-US"/>
        </a:p>
      </dgm:t>
    </dgm:pt>
    <dgm:pt modelId="{1682644D-27DE-40CD-AE5A-B0CF7DADDE67}" type="sibTrans" cxnId="{5A7A3974-5BBB-4364-BE8C-B7109144FDE4}">
      <dgm:prSet/>
      <dgm:spPr/>
      <dgm:t>
        <a:bodyPr/>
        <a:lstStyle/>
        <a:p>
          <a:endParaRPr lang="en-US"/>
        </a:p>
      </dgm:t>
    </dgm:pt>
    <dgm:pt modelId="{2F3CB2F4-6B68-4F33-AFB5-0C7667C74D6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Hiring Manager </a:t>
          </a:r>
        </a:p>
        <a:p>
          <a:pPr>
            <a:spcAft>
              <a:spcPts val="0"/>
            </a:spcAft>
          </a:pPr>
          <a:r>
            <a:rPr lang="en-US" sz="1800" dirty="0" smtClean="0"/>
            <a:t>How To</a:t>
          </a:r>
          <a:endParaRPr lang="en-US" sz="1800" dirty="0"/>
        </a:p>
      </dgm:t>
    </dgm:pt>
    <dgm:pt modelId="{1AED28B3-47F1-4AA1-BAC5-FF8B33EEA11B}" type="parTrans" cxnId="{FD51FE25-B47E-46AD-9D65-B535DE295E21}">
      <dgm:prSet/>
      <dgm:spPr/>
      <dgm:t>
        <a:bodyPr/>
        <a:lstStyle/>
        <a:p>
          <a:endParaRPr lang="en-US"/>
        </a:p>
      </dgm:t>
    </dgm:pt>
    <dgm:pt modelId="{682936D0-1599-4B7E-8F26-8DCDD55FDE9C}" type="sibTrans" cxnId="{FD51FE25-B47E-46AD-9D65-B535DE295E21}">
      <dgm:prSet/>
      <dgm:spPr/>
      <dgm:t>
        <a:bodyPr/>
        <a:lstStyle/>
        <a:p>
          <a:endParaRPr lang="en-US"/>
        </a:p>
      </dgm:t>
    </dgm:pt>
    <dgm:pt modelId="{83AB112B-4DD5-4920-8B7A-9802139B5C10}">
      <dgm:prSet custT="1"/>
      <dgm:spPr/>
      <dgm:t>
        <a:bodyPr/>
        <a:lstStyle/>
        <a:p>
          <a:r>
            <a:rPr lang="en-US" sz="1800" dirty="0" smtClean="0"/>
            <a:t>Recruiter Social Media Training</a:t>
          </a:r>
          <a:endParaRPr lang="en-US" sz="1800" dirty="0"/>
        </a:p>
      </dgm:t>
    </dgm:pt>
    <dgm:pt modelId="{32EE6E3A-C4E1-427A-A435-E3CA21784DD2}" type="parTrans" cxnId="{944B8F79-66D4-4539-9E51-279F9ED3F9D2}">
      <dgm:prSet/>
      <dgm:spPr/>
      <dgm:t>
        <a:bodyPr/>
        <a:lstStyle/>
        <a:p>
          <a:endParaRPr lang="en-US"/>
        </a:p>
      </dgm:t>
    </dgm:pt>
    <dgm:pt modelId="{123C9C2F-ACC6-4E05-920F-C01AC135F2EE}" type="sibTrans" cxnId="{944B8F79-66D4-4539-9E51-279F9ED3F9D2}">
      <dgm:prSet/>
      <dgm:spPr/>
      <dgm:t>
        <a:bodyPr/>
        <a:lstStyle/>
        <a:p>
          <a:endParaRPr lang="en-US"/>
        </a:p>
      </dgm:t>
    </dgm:pt>
    <dgm:pt modelId="{4BF54A2E-2038-4EBC-89A7-042D90875B73}" type="pres">
      <dgm:prSet presAssocID="{1B70CDAA-C293-447D-AC58-0EE43718CC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88A88-2A7D-4AC9-AA61-854372847FB9}" type="pres">
      <dgm:prSet presAssocID="{1B70CDAA-C293-447D-AC58-0EE43718CC09}" presName="fgShape" presStyleLbl="fgShp" presStyleIdx="0" presStyleCnt="1"/>
      <dgm:spPr/>
    </dgm:pt>
    <dgm:pt modelId="{183B36C5-C8E8-41DF-92E4-5001BDF0E53C}" type="pres">
      <dgm:prSet presAssocID="{1B70CDAA-C293-447D-AC58-0EE43718CC09}" presName="linComp" presStyleCnt="0"/>
      <dgm:spPr/>
    </dgm:pt>
    <dgm:pt modelId="{56F17E28-71AA-4839-B220-EF58F3263961}" type="pres">
      <dgm:prSet presAssocID="{8B5736E6-4235-41EB-8C59-67141B0334CB}" presName="compNode" presStyleCnt="0"/>
      <dgm:spPr/>
    </dgm:pt>
    <dgm:pt modelId="{331EC4C3-8BCF-427C-8D17-35693475D781}" type="pres">
      <dgm:prSet presAssocID="{8B5736E6-4235-41EB-8C59-67141B0334CB}" presName="bkgdShape" presStyleLbl="node1" presStyleIdx="0" presStyleCnt="4"/>
      <dgm:spPr/>
      <dgm:t>
        <a:bodyPr/>
        <a:lstStyle/>
        <a:p>
          <a:endParaRPr lang="en-US"/>
        </a:p>
      </dgm:t>
    </dgm:pt>
    <dgm:pt modelId="{2BA8E9F5-5967-4547-9EC8-79B7499D8AB4}" type="pres">
      <dgm:prSet presAssocID="{8B5736E6-4235-41EB-8C59-67141B0334C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2E6F6-68AF-48D9-B913-4E5D8B5D0B71}" type="pres">
      <dgm:prSet presAssocID="{8B5736E6-4235-41EB-8C59-67141B0334CB}" presName="invisiNode" presStyleLbl="node1" presStyleIdx="0" presStyleCnt="4"/>
      <dgm:spPr/>
    </dgm:pt>
    <dgm:pt modelId="{21CB3EAC-BE8D-4418-8CC2-A636FF963042}" type="pres">
      <dgm:prSet presAssocID="{8B5736E6-4235-41EB-8C59-67141B0334C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42BD9B9-5980-4CAF-9A50-8ED43F0E34DA}" type="pres">
      <dgm:prSet presAssocID="{902C1045-9C68-4853-ABCB-D57984FA1D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E9713F-F7F7-40FA-996F-1E7596D21176}" type="pres">
      <dgm:prSet presAssocID="{9A7D07BA-0FE6-4C51-8C52-697FFE43FF4B}" presName="compNode" presStyleCnt="0"/>
      <dgm:spPr/>
    </dgm:pt>
    <dgm:pt modelId="{D1FAAC4E-9AB8-4DAD-8374-FEBD7864D5DB}" type="pres">
      <dgm:prSet presAssocID="{9A7D07BA-0FE6-4C51-8C52-697FFE43FF4B}" presName="bkgdShape" presStyleLbl="node1" presStyleIdx="1" presStyleCnt="4"/>
      <dgm:spPr/>
      <dgm:t>
        <a:bodyPr/>
        <a:lstStyle/>
        <a:p>
          <a:endParaRPr lang="en-US"/>
        </a:p>
      </dgm:t>
    </dgm:pt>
    <dgm:pt modelId="{9ADF172F-9E6A-4578-8DD2-B4ABF3C71B81}" type="pres">
      <dgm:prSet presAssocID="{9A7D07BA-0FE6-4C51-8C52-697FFE43FF4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B6D7F-E807-465A-9FD0-BCF0DA5B2F29}" type="pres">
      <dgm:prSet presAssocID="{9A7D07BA-0FE6-4C51-8C52-697FFE43FF4B}" presName="invisiNode" presStyleLbl="node1" presStyleIdx="1" presStyleCnt="4"/>
      <dgm:spPr/>
    </dgm:pt>
    <dgm:pt modelId="{ED1F4A9F-6C08-4DEE-A4B9-56FDCE2111E9}" type="pres">
      <dgm:prSet presAssocID="{9A7D07BA-0FE6-4C51-8C52-697FFE43FF4B}" presName="imagNode" presStyleLbl="fgImgPlace1" presStyleIdx="1" presStyleCnt="4" custLinFactNeighborX="-40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A84AD270-2D77-4F76-8ECE-D62E5830E0B3}" type="pres">
      <dgm:prSet presAssocID="{1682644D-27DE-40CD-AE5A-B0CF7DADDE6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52BAA7-9A05-48A4-9CE1-63272A3355FE}" type="pres">
      <dgm:prSet presAssocID="{2F3CB2F4-6B68-4F33-AFB5-0C7667C74D6A}" presName="compNode" presStyleCnt="0"/>
      <dgm:spPr/>
    </dgm:pt>
    <dgm:pt modelId="{047A7CCB-9EEB-4CE8-A75B-33C72AC0DFEB}" type="pres">
      <dgm:prSet presAssocID="{2F3CB2F4-6B68-4F33-AFB5-0C7667C74D6A}" presName="bkgdShape" presStyleLbl="node1" presStyleIdx="2" presStyleCnt="4"/>
      <dgm:spPr/>
      <dgm:t>
        <a:bodyPr/>
        <a:lstStyle/>
        <a:p>
          <a:endParaRPr lang="en-US"/>
        </a:p>
      </dgm:t>
    </dgm:pt>
    <dgm:pt modelId="{E1DAA9A6-2DF0-4A2F-82CD-EA8335AD8427}" type="pres">
      <dgm:prSet presAssocID="{2F3CB2F4-6B68-4F33-AFB5-0C7667C74D6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CFB26-4D91-4936-A729-3FFA8DFE5754}" type="pres">
      <dgm:prSet presAssocID="{2F3CB2F4-6B68-4F33-AFB5-0C7667C74D6A}" presName="invisiNode" presStyleLbl="node1" presStyleIdx="2" presStyleCnt="4"/>
      <dgm:spPr/>
    </dgm:pt>
    <dgm:pt modelId="{95F3E679-34D2-4374-9908-17C785DD4330}" type="pres">
      <dgm:prSet presAssocID="{2F3CB2F4-6B68-4F33-AFB5-0C7667C74D6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6415604-A1BD-4C36-9A5A-37F7F3308913}" type="pres">
      <dgm:prSet presAssocID="{682936D0-1599-4B7E-8F26-8DCDD55FDE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108C02-EA72-43FE-A694-561EA1CED603}" type="pres">
      <dgm:prSet presAssocID="{83AB112B-4DD5-4920-8B7A-9802139B5C10}" presName="compNode" presStyleCnt="0"/>
      <dgm:spPr/>
    </dgm:pt>
    <dgm:pt modelId="{37D0565F-54F5-4226-B178-4CB9A9EF25D0}" type="pres">
      <dgm:prSet presAssocID="{83AB112B-4DD5-4920-8B7A-9802139B5C10}" presName="bkgdShape" presStyleLbl="node1" presStyleIdx="3" presStyleCnt="4"/>
      <dgm:spPr/>
      <dgm:t>
        <a:bodyPr/>
        <a:lstStyle/>
        <a:p>
          <a:endParaRPr lang="en-US"/>
        </a:p>
      </dgm:t>
    </dgm:pt>
    <dgm:pt modelId="{36865582-999F-46CB-B5D8-FB36A281BA0C}" type="pres">
      <dgm:prSet presAssocID="{83AB112B-4DD5-4920-8B7A-9802139B5C1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A9DD-2E2D-457C-A555-936E0F2582FD}" type="pres">
      <dgm:prSet presAssocID="{83AB112B-4DD5-4920-8B7A-9802139B5C10}" presName="invisiNode" presStyleLbl="node1" presStyleIdx="3" presStyleCnt="4"/>
      <dgm:spPr/>
    </dgm:pt>
    <dgm:pt modelId="{FCB21C00-CEDC-45D2-8533-E82C280075FE}" type="pres">
      <dgm:prSet presAssocID="{83AB112B-4DD5-4920-8B7A-9802139B5C10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</dgm:ptLst>
  <dgm:cxnLst>
    <dgm:cxn modelId="{07B7A6DE-597E-47E1-87B0-F48507496270}" type="presOf" srcId="{9A7D07BA-0FE6-4C51-8C52-697FFE43FF4B}" destId="{9ADF172F-9E6A-4578-8DD2-B4ABF3C71B81}" srcOrd="1" destOrd="0" presId="urn:microsoft.com/office/officeart/2005/8/layout/hList7"/>
    <dgm:cxn modelId="{944B8F79-66D4-4539-9E51-279F9ED3F9D2}" srcId="{1B70CDAA-C293-447D-AC58-0EE43718CC09}" destId="{83AB112B-4DD5-4920-8B7A-9802139B5C10}" srcOrd="3" destOrd="0" parTransId="{32EE6E3A-C4E1-427A-A435-E3CA21784DD2}" sibTransId="{123C9C2F-ACC6-4E05-920F-C01AC135F2EE}"/>
    <dgm:cxn modelId="{FD51FE25-B47E-46AD-9D65-B535DE295E21}" srcId="{1B70CDAA-C293-447D-AC58-0EE43718CC09}" destId="{2F3CB2F4-6B68-4F33-AFB5-0C7667C74D6A}" srcOrd="2" destOrd="0" parTransId="{1AED28B3-47F1-4AA1-BAC5-FF8B33EEA11B}" sibTransId="{682936D0-1599-4B7E-8F26-8DCDD55FDE9C}"/>
    <dgm:cxn modelId="{6A94C5A4-21DB-47C5-BA3E-E3FC30F6A14A}" type="presOf" srcId="{902C1045-9C68-4853-ABCB-D57984FA1D1F}" destId="{142BD9B9-5980-4CAF-9A50-8ED43F0E34DA}" srcOrd="0" destOrd="0" presId="urn:microsoft.com/office/officeart/2005/8/layout/hList7"/>
    <dgm:cxn modelId="{2BD53EC8-FEA6-4EDC-BEFB-DB51907718EF}" type="presOf" srcId="{2F3CB2F4-6B68-4F33-AFB5-0C7667C74D6A}" destId="{047A7CCB-9EEB-4CE8-A75B-33C72AC0DFEB}" srcOrd="0" destOrd="0" presId="urn:microsoft.com/office/officeart/2005/8/layout/hList7"/>
    <dgm:cxn modelId="{2C329AE4-6291-44FF-AA90-DE69BED04F13}" srcId="{1B70CDAA-C293-447D-AC58-0EE43718CC09}" destId="{8B5736E6-4235-41EB-8C59-67141B0334CB}" srcOrd="0" destOrd="0" parTransId="{6B69E9AB-8FF8-4D2C-9588-5F61040D6D3E}" sibTransId="{902C1045-9C68-4853-ABCB-D57984FA1D1F}"/>
    <dgm:cxn modelId="{E53C2E4D-18F5-44A5-B4B8-F86504CC7C5D}" type="presOf" srcId="{8B5736E6-4235-41EB-8C59-67141B0334CB}" destId="{2BA8E9F5-5967-4547-9EC8-79B7499D8AB4}" srcOrd="1" destOrd="0" presId="urn:microsoft.com/office/officeart/2005/8/layout/hList7"/>
    <dgm:cxn modelId="{5EC74380-74A7-467B-8BA8-BB867D33C96B}" type="presOf" srcId="{83AB112B-4DD5-4920-8B7A-9802139B5C10}" destId="{37D0565F-54F5-4226-B178-4CB9A9EF25D0}" srcOrd="0" destOrd="0" presId="urn:microsoft.com/office/officeart/2005/8/layout/hList7"/>
    <dgm:cxn modelId="{8E2FE0D7-F688-4D7A-BE1A-A613D89DD86A}" type="presOf" srcId="{83AB112B-4DD5-4920-8B7A-9802139B5C10}" destId="{36865582-999F-46CB-B5D8-FB36A281BA0C}" srcOrd="1" destOrd="0" presId="urn:microsoft.com/office/officeart/2005/8/layout/hList7"/>
    <dgm:cxn modelId="{4629C640-1D49-4272-A117-2ADD2089DBD4}" type="presOf" srcId="{682936D0-1599-4B7E-8F26-8DCDD55FDE9C}" destId="{76415604-A1BD-4C36-9A5A-37F7F3308913}" srcOrd="0" destOrd="0" presId="urn:microsoft.com/office/officeart/2005/8/layout/hList7"/>
    <dgm:cxn modelId="{A1C3C7F7-9689-492E-A139-4A5260D8CBAC}" type="presOf" srcId="{1682644D-27DE-40CD-AE5A-B0CF7DADDE67}" destId="{A84AD270-2D77-4F76-8ECE-D62E5830E0B3}" srcOrd="0" destOrd="0" presId="urn:microsoft.com/office/officeart/2005/8/layout/hList7"/>
    <dgm:cxn modelId="{627A5625-8F93-49EA-ADE9-D06E4722057A}" type="presOf" srcId="{2F3CB2F4-6B68-4F33-AFB5-0C7667C74D6A}" destId="{E1DAA9A6-2DF0-4A2F-82CD-EA8335AD8427}" srcOrd="1" destOrd="0" presId="urn:microsoft.com/office/officeart/2005/8/layout/hList7"/>
    <dgm:cxn modelId="{5A7A3974-5BBB-4364-BE8C-B7109144FDE4}" srcId="{1B70CDAA-C293-447D-AC58-0EE43718CC09}" destId="{9A7D07BA-0FE6-4C51-8C52-697FFE43FF4B}" srcOrd="1" destOrd="0" parTransId="{89BEE93A-72D6-45E6-A224-0759981506CE}" sibTransId="{1682644D-27DE-40CD-AE5A-B0CF7DADDE67}"/>
    <dgm:cxn modelId="{1F0F14CB-AE9A-46AF-8D86-7EC2F251E25D}" type="presOf" srcId="{8B5736E6-4235-41EB-8C59-67141B0334CB}" destId="{331EC4C3-8BCF-427C-8D17-35693475D781}" srcOrd="0" destOrd="0" presId="urn:microsoft.com/office/officeart/2005/8/layout/hList7"/>
    <dgm:cxn modelId="{332DA6CA-13AC-4727-BAA4-18E02C8BFC76}" type="presOf" srcId="{1B70CDAA-C293-447D-AC58-0EE43718CC09}" destId="{4BF54A2E-2038-4EBC-89A7-042D90875B73}" srcOrd="0" destOrd="0" presId="urn:microsoft.com/office/officeart/2005/8/layout/hList7"/>
    <dgm:cxn modelId="{017616CB-89EA-4341-AC27-EE962B69F993}" type="presOf" srcId="{9A7D07BA-0FE6-4C51-8C52-697FFE43FF4B}" destId="{D1FAAC4E-9AB8-4DAD-8374-FEBD7864D5DB}" srcOrd="0" destOrd="0" presId="urn:microsoft.com/office/officeart/2005/8/layout/hList7"/>
    <dgm:cxn modelId="{DDC45BAB-1F3C-4433-B25F-F136CECFF695}" type="presParOf" srcId="{4BF54A2E-2038-4EBC-89A7-042D90875B73}" destId="{63888A88-2A7D-4AC9-AA61-854372847FB9}" srcOrd="0" destOrd="0" presId="urn:microsoft.com/office/officeart/2005/8/layout/hList7"/>
    <dgm:cxn modelId="{931C4790-4E9E-48CA-8751-60C6660D07CA}" type="presParOf" srcId="{4BF54A2E-2038-4EBC-89A7-042D90875B73}" destId="{183B36C5-C8E8-41DF-92E4-5001BDF0E53C}" srcOrd="1" destOrd="0" presId="urn:microsoft.com/office/officeart/2005/8/layout/hList7"/>
    <dgm:cxn modelId="{A4F903BE-3A14-4BBA-A126-2D5CB1BB789B}" type="presParOf" srcId="{183B36C5-C8E8-41DF-92E4-5001BDF0E53C}" destId="{56F17E28-71AA-4839-B220-EF58F3263961}" srcOrd="0" destOrd="0" presId="urn:microsoft.com/office/officeart/2005/8/layout/hList7"/>
    <dgm:cxn modelId="{9C0D0E85-2088-41A7-87F5-CF1F857468EC}" type="presParOf" srcId="{56F17E28-71AA-4839-B220-EF58F3263961}" destId="{331EC4C3-8BCF-427C-8D17-35693475D781}" srcOrd="0" destOrd="0" presId="urn:microsoft.com/office/officeart/2005/8/layout/hList7"/>
    <dgm:cxn modelId="{187B5F3B-A706-47A6-AEC8-9101B519879F}" type="presParOf" srcId="{56F17E28-71AA-4839-B220-EF58F3263961}" destId="{2BA8E9F5-5967-4547-9EC8-79B7499D8AB4}" srcOrd="1" destOrd="0" presId="urn:microsoft.com/office/officeart/2005/8/layout/hList7"/>
    <dgm:cxn modelId="{77D05048-98D1-43FB-B61E-23FBDB3EA59C}" type="presParOf" srcId="{56F17E28-71AA-4839-B220-EF58F3263961}" destId="{B8A2E6F6-68AF-48D9-B913-4E5D8B5D0B71}" srcOrd="2" destOrd="0" presId="urn:microsoft.com/office/officeart/2005/8/layout/hList7"/>
    <dgm:cxn modelId="{AE0BDAB8-3EC7-4EE8-A515-5E2D7FA60DAA}" type="presParOf" srcId="{56F17E28-71AA-4839-B220-EF58F3263961}" destId="{21CB3EAC-BE8D-4418-8CC2-A636FF963042}" srcOrd="3" destOrd="0" presId="urn:microsoft.com/office/officeart/2005/8/layout/hList7"/>
    <dgm:cxn modelId="{C4A2553E-FA5D-4371-8658-B3CEED28146F}" type="presParOf" srcId="{183B36C5-C8E8-41DF-92E4-5001BDF0E53C}" destId="{142BD9B9-5980-4CAF-9A50-8ED43F0E34DA}" srcOrd="1" destOrd="0" presId="urn:microsoft.com/office/officeart/2005/8/layout/hList7"/>
    <dgm:cxn modelId="{60AF0B17-4614-4D86-A2DA-50706871C743}" type="presParOf" srcId="{183B36C5-C8E8-41DF-92E4-5001BDF0E53C}" destId="{BDE9713F-F7F7-40FA-996F-1E7596D21176}" srcOrd="2" destOrd="0" presId="urn:microsoft.com/office/officeart/2005/8/layout/hList7"/>
    <dgm:cxn modelId="{01E7B3B3-25E6-4721-A0D5-0C2668F83AD4}" type="presParOf" srcId="{BDE9713F-F7F7-40FA-996F-1E7596D21176}" destId="{D1FAAC4E-9AB8-4DAD-8374-FEBD7864D5DB}" srcOrd="0" destOrd="0" presId="urn:microsoft.com/office/officeart/2005/8/layout/hList7"/>
    <dgm:cxn modelId="{366ADC57-057D-442B-ABB8-C0BD3EDCF03D}" type="presParOf" srcId="{BDE9713F-F7F7-40FA-996F-1E7596D21176}" destId="{9ADF172F-9E6A-4578-8DD2-B4ABF3C71B81}" srcOrd="1" destOrd="0" presId="urn:microsoft.com/office/officeart/2005/8/layout/hList7"/>
    <dgm:cxn modelId="{4A1777F1-41EC-4C58-ACBD-9F8DC47D2D49}" type="presParOf" srcId="{BDE9713F-F7F7-40FA-996F-1E7596D21176}" destId="{86BB6D7F-E807-465A-9FD0-BCF0DA5B2F29}" srcOrd="2" destOrd="0" presId="urn:microsoft.com/office/officeart/2005/8/layout/hList7"/>
    <dgm:cxn modelId="{0FBC49A0-0CFA-4004-B5F3-CF19A9EB79E0}" type="presParOf" srcId="{BDE9713F-F7F7-40FA-996F-1E7596D21176}" destId="{ED1F4A9F-6C08-4DEE-A4B9-56FDCE2111E9}" srcOrd="3" destOrd="0" presId="urn:microsoft.com/office/officeart/2005/8/layout/hList7"/>
    <dgm:cxn modelId="{C3B26DE9-911D-41B5-820F-5424F52A1191}" type="presParOf" srcId="{183B36C5-C8E8-41DF-92E4-5001BDF0E53C}" destId="{A84AD270-2D77-4F76-8ECE-D62E5830E0B3}" srcOrd="3" destOrd="0" presId="urn:microsoft.com/office/officeart/2005/8/layout/hList7"/>
    <dgm:cxn modelId="{453E9803-57C8-4D94-B7E1-7C8F45E1F790}" type="presParOf" srcId="{183B36C5-C8E8-41DF-92E4-5001BDF0E53C}" destId="{BC52BAA7-9A05-48A4-9CE1-63272A3355FE}" srcOrd="4" destOrd="0" presId="urn:microsoft.com/office/officeart/2005/8/layout/hList7"/>
    <dgm:cxn modelId="{EF5F5304-BF14-4FC8-83EA-E3D7E01B2A4E}" type="presParOf" srcId="{BC52BAA7-9A05-48A4-9CE1-63272A3355FE}" destId="{047A7CCB-9EEB-4CE8-A75B-33C72AC0DFEB}" srcOrd="0" destOrd="0" presId="urn:microsoft.com/office/officeart/2005/8/layout/hList7"/>
    <dgm:cxn modelId="{EC10DEA0-E1A0-4783-8673-DC3EFBE34797}" type="presParOf" srcId="{BC52BAA7-9A05-48A4-9CE1-63272A3355FE}" destId="{E1DAA9A6-2DF0-4A2F-82CD-EA8335AD8427}" srcOrd="1" destOrd="0" presId="urn:microsoft.com/office/officeart/2005/8/layout/hList7"/>
    <dgm:cxn modelId="{21D8D4ED-4719-4C60-A7A9-B94DFE7F300B}" type="presParOf" srcId="{BC52BAA7-9A05-48A4-9CE1-63272A3355FE}" destId="{5F7CFB26-4D91-4936-A729-3FFA8DFE5754}" srcOrd="2" destOrd="0" presId="urn:microsoft.com/office/officeart/2005/8/layout/hList7"/>
    <dgm:cxn modelId="{558810D2-BD09-47F2-B06E-EE1F4593218D}" type="presParOf" srcId="{BC52BAA7-9A05-48A4-9CE1-63272A3355FE}" destId="{95F3E679-34D2-4374-9908-17C785DD4330}" srcOrd="3" destOrd="0" presId="urn:microsoft.com/office/officeart/2005/8/layout/hList7"/>
    <dgm:cxn modelId="{5CF26168-EB7B-4F87-9CA3-06F0CB12CD97}" type="presParOf" srcId="{183B36C5-C8E8-41DF-92E4-5001BDF0E53C}" destId="{76415604-A1BD-4C36-9A5A-37F7F3308913}" srcOrd="5" destOrd="0" presId="urn:microsoft.com/office/officeart/2005/8/layout/hList7"/>
    <dgm:cxn modelId="{2CAC8E4D-8C8B-4BD7-BE34-F17C07AF4A9F}" type="presParOf" srcId="{183B36C5-C8E8-41DF-92E4-5001BDF0E53C}" destId="{54108C02-EA72-43FE-A694-561EA1CED603}" srcOrd="6" destOrd="0" presId="urn:microsoft.com/office/officeart/2005/8/layout/hList7"/>
    <dgm:cxn modelId="{89406B8E-59C8-454F-AD3F-EDDB3E1975DA}" type="presParOf" srcId="{54108C02-EA72-43FE-A694-561EA1CED603}" destId="{37D0565F-54F5-4226-B178-4CB9A9EF25D0}" srcOrd="0" destOrd="0" presId="urn:microsoft.com/office/officeart/2005/8/layout/hList7"/>
    <dgm:cxn modelId="{EB59A262-1421-4F9E-BD01-4CD86C8ECED3}" type="presParOf" srcId="{54108C02-EA72-43FE-A694-561EA1CED603}" destId="{36865582-999F-46CB-B5D8-FB36A281BA0C}" srcOrd="1" destOrd="0" presId="urn:microsoft.com/office/officeart/2005/8/layout/hList7"/>
    <dgm:cxn modelId="{81D59F60-CE62-419F-ACE9-99B3156DDBB2}" type="presParOf" srcId="{54108C02-EA72-43FE-A694-561EA1CED603}" destId="{B3EEA9DD-2E2D-457C-A555-936E0F2582FD}" srcOrd="2" destOrd="0" presId="urn:microsoft.com/office/officeart/2005/8/layout/hList7"/>
    <dgm:cxn modelId="{BD7DF954-2195-4DD9-AE6B-34C7D42CABF1}" type="presParOf" srcId="{54108C02-EA72-43FE-A694-561EA1CED603}" destId="{FCB21C00-CEDC-45D2-8533-E82C280075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CE96A5-9A1F-4EC9-ADA1-D4CCD43D335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18D01-A18B-4A48-AD69-A6EF7EFCFB8A}">
      <dgm:prSet phldrT="[Text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Our Network</a:t>
          </a:r>
          <a:endParaRPr lang="en-US" dirty="0"/>
        </a:p>
      </dgm:t>
    </dgm:pt>
    <dgm:pt modelId="{A140E8D4-42FE-4172-BCDE-DC922144ACE3}" type="parTrans" cxnId="{F9321238-41DC-4E58-9C5E-E760A2018A8D}">
      <dgm:prSet/>
      <dgm:spPr/>
      <dgm:t>
        <a:bodyPr/>
        <a:lstStyle/>
        <a:p>
          <a:endParaRPr lang="en-US"/>
        </a:p>
      </dgm:t>
    </dgm:pt>
    <dgm:pt modelId="{A71836C1-CEC6-43F9-82CE-C27A1955EE86}" type="sibTrans" cxnId="{F9321238-41DC-4E58-9C5E-E760A2018A8D}">
      <dgm:prSet/>
      <dgm:spPr/>
      <dgm:t>
        <a:bodyPr/>
        <a:lstStyle/>
        <a:p>
          <a:endParaRPr lang="en-US"/>
        </a:p>
      </dgm:t>
    </dgm:pt>
    <dgm:pt modelId="{0E66A893-F577-4E07-B7A7-D5FAAA6E0E60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Web Properties &amp; Social Media Channels</a:t>
          </a:r>
        </a:p>
      </dgm:t>
    </dgm:pt>
    <dgm:pt modelId="{36C8EFA2-78BF-4295-8564-96538C6F8CB6}" type="parTrans" cxnId="{4763CB49-2526-4F9C-8DCE-F43314B85E68}">
      <dgm:prSet/>
      <dgm:spPr/>
      <dgm:t>
        <a:bodyPr/>
        <a:lstStyle/>
        <a:p>
          <a:endParaRPr lang="en-US"/>
        </a:p>
      </dgm:t>
    </dgm:pt>
    <dgm:pt modelId="{09D38680-8A4E-4B97-86DC-47AF6751281F}" type="sibTrans" cxnId="{4763CB49-2526-4F9C-8DCE-F43314B85E68}">
      <dgm:prSet/>
      <dgm:spPr/>
      <dgm:t>
        <a:bodyPr/>
        <a:lstStyle/>
        <a:p>
          <a:endParaRPr lang="en-US"/>
        </a:p>
      </dgm:t>
    </dgm:pt>
    <dgm:pt modelId="{F1E020D1-6F0B-4E79-A1CD-1EF5C1C259AB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Branding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Employer of Choice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Content Management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Inside MasterCard</a:t>
          </a:r>
        </a:p>
      </dgm:t>
    </dgm:pt>
    <dgm:pt modelId="{60819A67-123E-4DF7-BED0-66287C1C1873}" type="parTrans" cxnId="{AAD929A4-74C6-4FD8-B21A-910D5223355F}">
      <dgm:prSet/>
      <dgm:spPr/>
      <dgm:t>
        <a:bodyPr/>
        <a:lstStyle/>
        <a:p>
          <a:endParaRPr lang="en-US"/>
        </a:p>
      </dgm:t>
    </dgm:pt>
    <dgm:pt modelId="{1104FF4E-9C8D-4C90-BD9C-9B5EA3EA8439}" type="sibTrans" cxnId="{AAD929A4-74C6-4FD8-B21A-910D5223355F}">
      <dgm:prSet/>
      <dgm:spPr/>
      <dgm:t>
        <a:bodyPr/>
        <a:lstStyle/>
        <a:p>
          <a:endParaRPr lang="en-US"/>
        </a:p>
      </dgm:t>
    </dgm:pt>
    <dgm:pt modelId="{B84A57D4-8E70-41FC-9809-3DC17515FFE9}">
      <dgm:prSet phldrT="[Text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Your Network</a:t>
          </a:r>
          <a:endParaRPr lang="en-US" dirty="0"/>
        </a:p>
      </dgm:t>
    </dgm:pt>
    <dgm:pt modelId="{B1ACA1D0-0D14-4D6E-BC40-0F3E10402799}" type="parTrans" cxnId="{83758C3B-830B-4309-B1BC-ABD17DAFFB4B}">
      <dgm:prSet/>
      <dgm:spPr/>
      <dgm:t>
        <a:bodyPr/>
        <a:lstStyle/>
        <a:p>
          <a:endParaRPr lang="en-US"/>
        </a:p>
      </dgm:t>
    </dgm:pt>
    <dgm:pt modelId="{28A4ACF2-7505-4B95-85B5-FB294B4D7497}" type="sibTrans" cxnId="{83758C3B-830B-4309-B1BC-ABD17DAFFB4B}">
      <dgm:prSet/>
      <dgm:spPr/>
      <dgm:t>
        <a:bodyPr/>
        <a:lstStyle/>
        <a:p>
          <a:endParaRPr lang="en-US"/>
        </a:p>
      </dgm:t>
    </dgm:pt>
    <dgm:pt modelId="{61A9AD43-2DE0-4ACA-8EAD-C071CDEDD659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en-US" sz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Social Media Ambassadors</a:t>
          </a:r>
        </a:p>
      </dgm:t>
    </dgm:pt>
    <dgm:pt modelId="{E0A05BE3-3041-4949-96D0-FFD69952A8F0}" type="parTrans" cxnId="{C3AD90A3-A008-4328-A8A0-AAC92945DC58}">
      <dgm:prSet/>
      <dgm:spPr/>
      <dgm:t>
        <a:bodyPr/>
        <a:lstStyle/>
        <a:p>
          <a:endParaRPr lang="en-US"/>
        </a:p>
      </dgm:t>
    </dgm:pt>
    <dgm:pt modelId="{89D2A9F8-9816-42C5-A4A5-F81BE5EB859C}" type="sibTrans" cxnId="{C3AD90A3-A008-4328-A8A0-AAC92945DC58}">
      <dgm:prSet/>
      <dgm:spPr/>
      <dgm:t>
        <a:bodyPr/>
        <a:lstStyle/>
        <a:p>
          <a:endParaRPr lang="en-US"/>
        </a:p>
      </dgm:t>
    </dgm:pt>
    <dgm:pt modelId="{1403B157-C613-464C-BB6F-B6FAADFE7BCE}">
      <dgm:prSet phldrT="[Text]" custT="1"/>
      <dgm:spPr>
        <a:solidFill>
          <a:srgbClr val="EED1CC">
            <a:alpha val="50196"/>
          </a:srgbClr>
        </a:solidFill>
      </dgm:spPr>
      <dgm:t>
        <a:bodyPr/>
        <a:lstStyle/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Awareness</a:t>
          </a:r>
        </a:p>
        <a:p>
          <a:r>
            <a:rPr lang="en-US" sz="10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Invite to Engage</a:t>
          </a:r>
        </a:p>
        <a:p>
          <a:r>
            <a:rPr lang="en-US" sz="1000" dirty="0" smtClean="0">
              <a:solidFill>
                <a:schemeClr val="accent1">
                  <a:tint val="40000"/>
                  <a:hueOff val="0"/>
                  <a:satOff val="0"/>
                  <a:lumOff val="0"/>
                  <a:alpha val="50000"/>
                </a:schemeClr>
              </a:solidFill>
            </a:rPr>
            <a:t>Multiplier Effect</a:t>
          </a:r>
          <a:endParaRPr lang="en-US" sz="1000" dirty="0">
            <a:solidFill>
              <a:schemeClr val="dk1">
                <a:hueOff val="0"/>
                <a:satOff val="0"/>
                <a:lumOff val="0"/>
                <a:alpha val="50000"/>
              </a:schemeClr>
            </a:solidFill>
          </a:endParaRPr>
        </a:p>
      </dgm:t>
    </dgm:pt>
    <dgm:pt modelId="{25E79EA8-AF94-42EB-B7E1-D597E0E32BED}" type="parTrans" cxnId="{A9E4102C-D005-43E6-B1AB-88022AF23CEC}">
      <dgm:prSet/>
      <dgm:spPr/>
      <dgm:t>
        <a:bodyPr/>
        <a:lstStyle/>
        <a:p>
          <a:endParaRPr lang="en-US"/>
        </a:p>
      </dgm:t>
    </dgm:pt>
    <dgm:pt modelId="{AD08DA9F-71A6-47B6-A16C-992D1F93516C}" type="sibTrans" cxnId="{A9E4102C-D005-43E6-B1AB-88022AF23CEC}">
      <dgm:prSet/>
      <dgm:spPr/>
      <dgm:t>
        <a:bodyPr/>
        <a:lstStyle/>
        <a:p>
          <a:endParaRPr lang="en-US"/>
        </a:p>
      </dgm:t>
    </dgm:pt>
    <dgm:pt modelId="{E17E34C5-72A5-44F1-BB20-B4915DCF4F5D}">
      <dgm:prSet/>
      <dgm:spPr/>
      <dgm:t>
        <a:bodyPr/>
        <a:lstStyle/>
        <a:p>
          <a:r>
            <a:rPr lang="en-US" dirty="0" smtClean="0"/>
            <a:t>New Network</a:t>
          </a:r>
          <a:endParaRPr lang="en-US" dirty="0"/>
        </a:p>
      </dgm:t>
    </dgm:pt>
    <dgm:pt modelId="{23D73364-0EC3-4AED-A4AF-37D9F6805A23}" type="parTrans" cxnId="{EDBEB120-DD62-4C72-B44F-9273513874BD}">
      <dgm:prSet/>
      <dgm:spPr/>
      <dgm:t>
        <a:bodyPr/>
        <a:lstStyle/>
        <a:p>
          <a:endParaRPr lang="en-US"/>
        </a:p>
      </dgm:t>
    </dgm:pt>
    <dgm:pt modelId="{E063CC56-397D-4CB8-BC35-C30BEB67B192}" type="sibTrans" cxnId="{EDBEB120-DD62-4C72-B44F-9273513874BD}">
      <dgm:prSet/>
      <dgm:spPr/>
      <dgm:t>
        <a:bodyPr/>
        <a:lstStyle/>
        <a:p>
          <a:endParaRPr lang="en-US"/>
        </a:p>
      </dgm:t>
    </dgm:pt>
    <dgm:pt modelId="{4B07D4BB-599C-4242-958C-2B445983CD5B}">
      <dgm:prSet custT="1"/>
      <dgm:spPr/>
      <dgm:t>
        <a:bodyPr/>
        <a:lstStyle/>
        <a:p>
          <a:pPr algn="ctr"/>
          <a:r>
            <a:rPr lang="en-US" sz="1200" dirty="0" smtClean="0"/>
            <a:t>Direct Sourcing &amp; Engagement</a:t>
          </a:r>
        </a:p>
      </dgm:t>
    </dgm:pt>
    <dgm:pt modelId="{E5392678-CD9A-473F-82A5-4DFE4EDD7737}" type="parTrans" cxnId="{332B9B9A-8D71-4A6C-AC50-0CE6D0B822AC}">
      <dgm:prSet/>
      <dgm:spPr/>
      <dgm:t>
        <a:bodyPr/>
        <a:lstStyle/>
        <a:p>
          <a:endParaRPr lang="en-US"/>
        </a:p>
      </dgm:t>
    </dgm:pt>
    <dgm:pt modelId="{14F9829A-16F3-43A1-BB93-F796B93BDF18}" type="sibTrans" cxnId="{332B9B9A-8D71-4A6C-AC50-0CE6D0B822AC}">
      <dgm:prSet/>
      <dgm:spPr/>
      <dgm:t>
        <a:bodyPr/>
        <a:lstStyle/>
        <a:p>
          <a:endParaRPr lang="en-US"/>
        </a:p>
      </dgm:t>
    </dgm:pt>
    <dgm:pt modelId="{338197E7-96AA-437A-9ECE-5EA8D69E4CBC}">
      <dgm:prSet custT="1"/>
      <dgm:spPr>
        <a:solidFill>
          <a:srgbClr val="EED1CC">
            <a:alpha val="50196"/>
          </a:srgbClr>
        </a:solidFill>
      </dgm:spPr>
      <dgm:t>
        <a:bodyPr anchor="ctr"/>
        <a:lstStyle/>
        <a:p>
          <a:r>
            <a:rPr lang="en-US" sz="1000" dirty="0" smtClean="0"/>
            <a:t>Recruiter Training</a:t>
          </a:r>
        </a:p>
        <a:p>
          <a:r>
            <a:rPr lang="en-US" sz="1000" dirty="0" smtClean="0"/>
            <a:t>Search Techniques</a:t>
          </a:r>
        </a:p>
        <a:p>
          <a:r>
            <a:rPr lang="en-US" sz="1000" dirty="0" smtClean="0"/>
            <a:t>Diversity “Library” </a:t>
          </a:r>
        </a:p>
      </dgm:t>
    </dgm:pt>
    <dgm:pt modelId="{657FFBA8-C5CE-428B-B6E9-CB861AD5C3AC}" type="parTrans" cxnId="{BB1E65CF-0ADB-462A-A8DE-E1427F9DCDAD}">
      <dgm:prSet/>
      <dgm:spPr/>
      <dgm:t>
        <a:bodyPr/>
        <a:lstStyle/>
        <a:p>
          <a:endParaRPr lang="en-US"/>
        </a:p>
      </dgm:t>
    </dgm:pt>
    <dgm:pt modelId="{DA5ABC32-9635-4CCC-B2AD-4571F55C65A3}" type="sibTrans" cxnId="{BB1E65CF-0ADB-462A-A8DE-E1427F9DCDAD}">
      <dgm:prSet/>
      <dgm:spPr/>
      <dgm:t>
        <a:bodyPr/>
        <a:lstStyle/>
        <a:p>
          <a:endParaRPr lang="en-US"/>
        </a:p>
      </dgm:t>
    </dgm:pt>
    <dgm:pt modelId="{CE7856F2-7BF7-4CE6-B9C0-B4AD230E878F}" type="pres">
      <dgm:prSet presAssocID="{44CE96A5-9A1F-4EC9-ADA1-D4CCD43D33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35181C-B70F-4E8F-B6AC-CA7A71FA7A81}" type="pres">
      <dgm:prSet presAssocID="{DFA18D01-A18B-4A48-AD69-A6EF7EFCFB8A}" presName="posSpace" presStyleCnt="0"/>
      <dgm:spPr/>
    </dgm:pt>
    <dgm:pt modelId="{1C204874-F8F6-4118-86F2-196A55945643}" type="pres">
      <dgm:prSet presAssocID="{DFA18D01-A18B-4A48-AD69-A6EF7EFCFB8A}" presName="vertFlow" presStyleCnt="0"/>
      <dgm:spPr/>
    </dgm:pt>
    <dgm:pt modelId="{2CB21209-461B-400C-B372-433B720638B4}" type="pres">
      <dgm:prSet presAssocID="{DFA18D01-A18B-4A48-AD69-A6EF7EFCFB8A}" presName="topSpace" presStyleCnt="0"/>
      <dgm:spPr/>
    </dgm:pt>
    <dgm:pt modelId="{5C45A064-1CAF-4C53-85BD-C93411476C65}" type="pres">
      <dgm:prSet presAssocID="{DFA18D01-A18B-4A48-AD69-A6EF7EFCFB8A}" presName="firstComp" presStyleCnt="0"/>
      <dgm:spPr/>
    </dgm:pt>
    <dgm:pt modelId="{4DF5FC4D-1F79-4503-A766-9181AD93342D}" type="pres">
      <dgm:prSet presAssocID="{DFA18D01-A18B-4A48-AD69-A6EF7EFCFB8A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8028DC3B-10B4-42AA-9730-01F31907713E}" type="pres">
      <dgm:prSet presAssocID="{DFA18D01-A18B-4A48-AD69-A6EF7EFCFB8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816B-D25D-4556-B6FB-C0A1E04F0FB4}" type="pres">
      <dgm:prSet presAssocID="{F1E020D1-6F0B-4E79-A1CD-1EF5C1C259AB}" presName="comp" presStyleCnt="0"/>
      <dgm:spPr/>
    </dgm:pt>
    <dgm:pt modelId="{A772ED60-BD03-46BE-B31A-E25BCB636F9C}" type="pres">
      <dgm:prSet presAssocID="{F1E020D1-6F0B-4E79-A1CD-1EF5C1C259AB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71B77E10-C4C7-4624-9A1A-7BC75DBE4714}" type="pres">
      <dgm:prSet presAssocID="{F1E020D1-6F0B-4E79-A1CD-1EF5C1C259A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3678-450F-4477-B9DD-0E74917B7375}" type="pres">
      <dgm:prSet presAssocID="{DFA18D01-A18B-4A48-AD69-A6EF7EFCFB8A}" presName="negSpace" presStyleCnt="0"/>
      <dgm:spPr/>
    </dgm:pt>
    <dgm:pt modelId="{26605E34-7000-447F-96A8-3669E18C7AD3}" type="pres">
      <dgm:prSet presAssocID="{DFA18D01-A18B-4A48-AD69-A6EF7EFCFB8A}" presName="circle" presStyleLbl="node1" presStyleIdx="0" presStyleCnt="3"/>
      <dgm:spPr/>
      <dgm:t>
        <a:bodyPr/>
        <a:lstStyle/>
        <a:p>
          <a:endParaRPr lang="en-US"/>
        </a:p>
      </dgm:t>
    </dgm:pt>
    <dgm:pt modelId="{8F944A68-CE62-4A4A-9C49-7F10E61B487B}" type="pres">
      <dgm:prSet presAssocID="{A71836C1-CEC6-43F9-82CE-C27A1955EE86}" presName="transSpace" presStyleCnt="0"/>
      <dgm:spPr/>
    </dgm:pt>
    <dgm:pt modelId="{072968EF-9EA2-4C1F-8F2A-4FEA519C6320}" type="pres">
      <dgm:prSet presAssocID="{B84A57D4-8E70-41FC-9809-3DC17515FFE9}" presName="posSpace" presStyleCnt="0"/>
      <dgm:spPr/>
    </dgm:pt>
    <dgm:pt modelId="{027F01E9-B306-4962-8956-8EEC9D9A3B01}" type="pres">
      <dgm:prSet presAssocID="{B84A57D4-8E70-41FC-9809-3DC17515FFE9}" presName="vertFlow" presStyleCnt="0"/>
      <dgm:spPr/>
    </dgm:pt>
    <dgm:pt modelId="{6F971F90-76A1-4819-B099-C02054730ACD}" type="pres">
      <dgm:prSet presAssocID="{B84A57D4-8E70-41FC-9809-3DC17515FFE9}" presName="topSpace" presStyleCnt="0"/>
      <dgm:spPr/>
    </dgm:pt>
    <dgm:pt modelId="{A3D4142D-89D8-40B1-844A-750309412F76}" type="pres">
      <dgm:prSet presAssocID="{B84A57D4-8E70-41FC-9809-3DC17515FFE9}" presName="firstComp" presStyleCnt="0"/>
      <dgm:spPr/>
    </dgm:pt>
    <dgm:pt modelId="{166E174C-A2DE-42B8-BA27-B00BA90D47CA}" type="pres">
      <dgm:prSet presAssocID="{B84A57D4-8E70-41FC-9809-3DC17515FFE9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F2C69C8C-D875-4355-86AA-81593AFFE554}" type="pres">
      <dgm:prSet presAssocID="{B84A57D4-8E70-41FC-9809-3DC17515FFE9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E46BC-A25C-455F-8E73-22BF7FEB22DD}" type="pres">
      <dgm:prSet presAssocID="{1403B157-C613-464C-BB6F-B6FAADFE7BCE}" presName="comp" presStyleCnt="0"/>
      <dgm:spPr/>
    </dgm:pt>
    <dgm:pt modelId="{B37BE0C6-67EC-4315-8E06-9F213B55CA5A}" type="pres">
      <dgm:prSet presAssocID="{1403B157-C613-464C-BB6F-B6FAADFE7BCE}" presName="child" presStyleLbl="bgAccFollowNode1" presStyleIdx="3" presStyleCnt="6"/>
      <dgm:spPr/>
      <dgm:t>
        <a:bodyPr/>
        <a:lstStyle/>
        <a:p>
          <a:endParaRPr lang="en-US"/>
        </a:p>
      </dgm:t>
    </dgm:pt>
    <dgm:pt modelId="{B00F2B57-0F4E-45D5-9128-149E1EF7E294}" type="pres">
      <dgm:prSet presAssocID="{1403B157-C613-464C-BB6F-B6FAADFE7BCE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7E1C-7B34-46C4-8B09-05E3CB601FF4}" type="pres">
      <dgm:prSet presAssocID="{B84A57D4-8E70-41FC-9809-3DC17515FFE9}" presName="negSpace" presStyleCnt="0"/>
      <dgm:spPr/>
    </dgm:pt>
    <dgm:pt modelId="{CFA1C20A-C632-4611-A820-01131ADF4F0A}" type="pres">
      <dgm:prSet presAssocID="{B84A57D4-8E70-41FC-9809-3DC17515FFE9}" presName="circle" presStyleLbl="node1" presStyleIdx="1" presStyleCnt="3"/>
      <dgm:spPr/>
      <dgm:t>
        <a:bodyPr/>
        <a:lstStyle/>
        <a:p>
          <a:endParaRPr lang="en-US"/>
        </a:p>
      </dgm:t>
    </dgm:pt>
    <dgm:pt modelId="{5E7B25CD-0812-4C60-8C90-3D2074A0F02C}" type="pres">
      <dgm:prSet presAssocID="{28A4ACF2-7505-4B95-85B5-FB294B4D7497}" presName="transSpace" presStyleCnt="0"/>
      <dgm:spPr/>
    </dgm:pt>
    <dgm:pt modelId="{95D8C877-35A9-44ED-9F5E-10A9E2EDCCE2}" type="pres">
      <dgm:prSet presAssocID="{E17E34C5-72A5-44F1-BB20-B4915DCF4F5D}" presName="posSpace" presStyleCnt="0"/>
      <dgm:spPr/>
    </dgm:pt>
    <dgm:pt modelId="{BD69BFDD-E700-45D1-9963-1C8B10831E0A}" type="pres">
      <dgm:prSet presAssocID="{E17E34C5-72A5-44F1-BB20-B4915DCF4F5D}" presName="vertFlow" presStyleCnt="0"/>
      <dgm:spPr/>
    </dgm:pt>
    <dgm:pt modelId="{35C81D9F-3E88-443E-9186-DBE71D311722}" type="pres">
      <dgm:prSet presAssocID="{E17E34C5-72A5-44F1-BB20-B4915DCF4F5D}" presName="topSpace" presStyleCnt="0"/>
      <dgm:spPr/>
    </dgm:pt>
    <dgm:pt modelId="{80572067-514C-4E02-8B73-4A02E912F738}" type="pres">
      <dgm:prSet presAssocID="{E17E34C5-72A5-44F1-BB20-B4915DCF4F5D}" presName="firstComp" presStyleCnt="0"/>
      <dgm:spPr/>
    </dgm:pt>
    <dgm:pt modelId="{3649868E-1EBF-4CE7-96E2-FC4B4A0086DF}" type="pres">
      <dgm:prSet presAssocID="{E17E34C5-72A5-44F1-BB20-B4915DCF4F5D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6160EC16-B184-4CE7-BAA2-21171E738D72}" type="pres">
      <dgm:prSet presAssocID="{E17E34C5-72A5-44F1-BB20-B4915DCF4F5D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3A8C-8002-4F96-8CBA-90D8B00B1D21}" type="pres">
      <dgm:prSet presAssocID="{338197E7-96AA-437A-9ECE-5EA8D69E4CBC}" presName="comp" presStyleCnt="0"/>
      <dgm:spPr/>
    </dgm:pt>
    <dgm:pt modelId="{40FAF759-913A-494C-9E50-80B5FE3CD984}" type="pres">
      <dgm:prSet presAssocID="{338197E7-96AA-437A-9ECE-5EA8D69E4CBC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1EB2FAA9-4F43-4878-89D1-CA4E3AD2B470}" type="pres">
      <dgm:prSet presAssocID="{338197E7-96AA-437A-9ECE-5EA8D69E4C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D39F4-A0D8-499E-A4B2-0A6BCBDF0226}" type="pres">
      <dgm:prSet presAssocID="{E17E34C5-72A5-44F1-BB20-B4915DCF4F5D}" presName="negSpace" presStyleCnt="0"/>
      <dgm:spPr/>
    </dgm:pt>
    <dgm:pt modelId="{5782BB99-8B53-4685-9F77-5BF5BB38356A}" type="pres">
      <dgm:prSet presAssocID="{E17E34C5-72A5-44F1-BB20-B4915DCF4F5D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A75CF52-9650-42F5-928E-84443F052F05}" type="presOf" srcId="{338197E7-96AA-437A-9ECE-5EA8D69E4CBC}" destId="{1EB2FAA9-4F43-4878-89D1-CA4E3AD2B470}" srcOrd="1" destOrd="0" presId="urn:microsoft.com/office/officeart/2005/8/layout/hList9"/>
    <dgm:cxn modelId="{2BD08649-49A9-4F6A-84B9-135427FC4348}" type="presOf" srcId="{44CE96A5-9A1F-4EC9-ADA1-D4CCD43D335C}" destId="{CE7856F2-7BF7-4CE6-B9C0-B4AD230E878F}" srcOrd="0" destOrd="0" presId="urn:microsoft.com/office/officeart/2005/8/layout/hList9"/>
    <dgm:cxn modelId="{E5F0A024-F763-4AF0-B3DE-75E42FE1C815}" type="presOf" srcId="{4B07D4BB-599C-4242-958C-2B445983CD5B}" destId="{6160EC16-B184-4CE7-BAA2-21171E738D72}" srcOrd="1" destOrd="0" presId="urn:microsoft.com/office/officeart/2005/8/layout/hList9"/>
    <dgm:cxn modelId="{AC80B8BF-CF30-4DDB-8214-08E39D7686B8}" type="presOf" srcId="{61A9AD43-2DE0-4ACA-8EAD-C071CDEDD659}" destId="{F2C69C8C-D875-4355-86AA-81593AFFE554}" srcOrd="1" destOrd="0" presId="urn:microsoft.com/office/officeart/2005/8/layout/hList9"/>
    <dgm:cxn modelId="{EDBEB120-DD62-4C72-B44F-9273513874BD}" srcId="{44CE96A5-9A1F-4EC9-ADA1-D4CCD43D335C}" destId="{E17E34C5-72A5-44F1-BB20-B4915DCF4F5D}" srcOrd="2" destOrd="0" parTransId="{23D73364-0EC3-4AED-A4AF-37D9F6805A23}" sibTransId="{E063CC56-397D-4CB8-BC35-C30BEB67B192}"/>
    <dgm:cxn modelId="{3B1DE3CE-8C6C-407F-8502-F960FB060B44}" type="presOf" srcId="{0E66A893-F577-4E07-B7A7-D5FAAA6E0E60}" destId="{8028DC3B-10B4-42AA-9730-01F31907713E}" srcOrd="1" destOrd="0" presId="urn:microsoft.com/office/officeart/2005/8/layout/hList9"/>
    <dgm:cxn modelId="{E4F0F23E-E428-484B-B145-CCC8F0DCCB18}" type="presOf" srcId="{1403B157-C613-464C-BB6F-B6FAADFE7BCE}" destId="{B00F2B57-0F4E-45D5-9128-149E1EF7E294}" srcOrd="1" destOrd="0" presId="urn:microsoft.com/office/officeart/2005/8/layout/hList9"/>
    <dgm:cxn modelId="{A9E4102C-D005-43E6-B1AB-88022AF23CEC}" srcId="{B84A57D4-8E70-41FC-9809-3DC17515FFE9}" destId="{1403B157-C613-464C-BB6F-B6FAADFE7BCE}" srcOrd="1" destOrd="0" parTransId="{25E79EA8-AF94-42EB-B7E1-D597E0E32BED}" sibTransId="{AD08DA9F-71A6-47B6-A16C-992D1F93516C}"/>
    <dgm:cxn modelId="{F9321238-41DC-4E58-9C5E-E760A2018A8D}" srcId="{44CE96A5-9A1F-4EC9-ADA1-D4CCD43D335C}" destId="{DFA18D01-A18B-4A48-AD69-A6EF7EFCFB8A}" srcOrd="0" destOrd="0" parTransId="{A140E8D4-42FE-4172-BCDE-DC922144ACE3}" sibTransId="{A71836C1-CEC6-43F9-82CE-C27A1955EE86}"/>
    <dgm:cxn modelId="{AAD929A4-74C6-4FD8-B21A-910D5223355F}" srcId="{DFA18D01-A18B-4A48-AD69-A6EF7EFCFB8A}" destId="{F1E020D1-6F0B-4E79-A1CD-1EF5C1C259AB}" srcOrd="1" destOrd="0" parTransId="{60819A67-123E-4DF7-BED0-66287C1C1873}" sibTransId="{1104FF4E-9C8D-4C90-BD9C-9B5EA3EA8439}"/>
    <dgm:cxn modelId="{D3D57521-89D2-440E-BCD6-44E8C116E6F8}" type="presOf" srcId="{1403B157-C613-464C-BB6F-B6FAADFE7BCE}" destId="{B37BE0C6-67EC-4315-8E06-9F213B55CA5A}" srcOrd="0" destOrd="0" presId="urn:microsoft.com/office/officeart/2005/8/layout/hList9"/>
    <dgm:cxn modelId="{4763CB49-2526-4F9C-8DCE-F43314B85E68}" srcId="{DFA18D01-A18B-4A48-AD69-A6EF7EFCFB8A}" destId="{0E66A893-F577-4E07-B7A7-D5FAAA6E0E60}" srcOrd="0" destOrd="0" parTransId="{36C8EFA2-78BF-4295-8564-96538C6F8CB6}" sibTransId="{09D38680-8A4E-4B97-86DC-47AF6751281F}"/>
    <dgm:cxn modelId="{9B6F900F-8333-4842-B672-58F839E69192}" type="presOf" srcId="{61A9AD43-2DE0-4ACA-8EAD-C071CDEDD659}" destId="{166E174C-A2DE-42B8-BA27-B00BA90D47CA}" srcOrd="0" destOrd="0" presId="urn:microsoft.com/office/officeart/2005/8/layout/hList9"/>
    <dgm:cxn modelId="{200D4B93-63DE-46EB-B645-2068CF0E7D97}" type="presOf" srcId="{DFA18D01-A18B-4A48-AD69-A6EF7EFCFB8A}" destId="{26605E34-7000-447F-96A8-3669E18C7AD3}" srcOrd="0" destOrd="0" presId="urn:microsoft.com/office/officeart/2005/8/layout/hList9"/>
    <dgm:cxn modelId="{4B411947-C19C-4DEC-B3E3-780CA83D2163}" type="presOf" srcId="{4B07D4BB-599C-4242-958C-2B445983CD5B}" destId="{3649868E-1EBF-4CE7-96E2-FC4B4A0086DF}" srcOrd="0" destOrd="0" presId="urn:microsoft.com/office/officeart/2005/8/layout/hList9"/>
    <dgm:cxn modelId="{332B9B9A-8D71-4A6C-AC50-0CE6D0B822AC}" srcId="{E17E34C5-72A5-44F1-BB20-B4915DCF4F5D}" destId="{4B07D4BB-599C-4242-958C-2B445983CD5B}" srcOrd="0" destOrd="0" parTransId="{E5392678-CD9A-473F-82A5-4DFE4EDD7737}" sibTransId="{14F9829A-16F3-43A1-BB93-F796B93BDF18}"/>
    <dgm:cxn modelId="{C3AD90A3-A008-4328-A8A0-AAC92945DC58}" srcId="{B84A57D4-8E70-41FC-9809-3DC17515FFE9}" destId="{61A9AD43-2DE0-4ACA-8EAD-C071CDEDD659}" srcOrd="0" destOrd="0" parTransId="{E0A05BE3-3041-4949-96D0-FFD69952A8F0}" sibTransId="{89D2A9F8-9816-42C5-A4A5-F81BE5EB859C}"/>
    <dgm:cxn modelId="{8B92AFF9-C1B9-4C9D-B2F5-38B29AF79732}" type="presOf" srcId="{0E66A893-F577-4E07-B7A7-D5FAAA6E0E60}" destId="{4DF5FC4D-1F79-4503-A766-9181AD93342D}" srcOrd="0" destOrd="0" presId="urn:microsoft.com/office/officeart/2005/8/layout/hList9"/>
    <dgm:cxn modelId="{49ABB279-B2AC-48D7-A268-796C47FFA74A}" type="presOf" srcId="{B84A57D4-8E70-41FC-9809-3DC17515FFE9}" destId="{CFA1C20A-C632-4611-A820-01131ADF4F0A}" srcOrd="0" destOrd="0" presId="urn:microsoft.com/office/officeart/2005/8/layout/hList9"/>
    <dgm:cxn modelId="{245533C6-6F17-425A-A6C2-03A29A68645A}" type="presOf" srcId="{F1E020D1-6F0B-4E79-A1CD-1EF5C1C259AB}" destId="{71B77E10-C4C7-4624-9A1A-7BC75DBE4714}" srcOrd="1" destOrd="0" presId="urn:microsoft.com/office/officeart/2005/8/layout/hList9"/>
    <dgm:cxn modelId="{A4780D22-C8DB-4C32-9F16-84A6BB215A42}" type="presOf" srcId="{F1E020D1-6F0B-4E79-A1CD-1EF5C1C259AB}" destId="{A772ED60-BD03-46BE-B31A-E25BCB636F9C}" srcOrd="0" destOrd="0" presId="urn:microsoft.com/office/officeart/2005/8/layout/hList9"/>
    <dgm:cxn modelId="{83758C3B-830B-4309-B1BC-ABD17DAFFB4B}" srcId="{44CE96A5-9A1F-4EC9-ADA1-D4CCD43D335C}" destId="{B84A57D4-8E70-41FC-9809-3DC17515FFE9}" srcOrd="1" destOrd="0" parTransId="{B1ACA1D0-0D14-4D6E-BC40-0F3E10402799}" sibTransId="{28A4ACF2-7505-4B95-85B5-FB294B4D7497}"/>
    <dgm:cxn modelId="{BB1E65CF-0ADB-462A-A8DE-E1427F9DCDAD}" srcId="{E17E34C5-72A5-44F1-BB20-B4915DCF4F5D}" destId="{338197E7-96AA-437A-9ECE-5EA8D69E4CBC}" srcOrd="1" destOrd="0" parTransId="{657FFBA8-C5CE-428B-B6E9-CB861AD5C3AC}" sibTransId="{DA5ABC32-9635-4CCC-B2AD-4571F55C65A3}"/>
    <dgm:cxn modelId="{CB8337F4-2328-47E6-87DE-7705B8564B16}" type="presOf" srcId="{338197E7-96AA-437A-9ECE-5EA8D69E4CBC}" destId="{40FAF759-913A-494C-9E50-80B5FE3CD984}" srcOrd="0" destOrd="0" presId="urn:microsoft.com/office/officeart/2005/8/layout/hList9"/>
    <dgm:cxn modelId="{194C5093-229D-4A18-8C48-ED8EA26D9397}" type="presOf" srcId="{E17E34C5-72A5-44F1-BB20-B4915DCF4F5D}" destId="{5782BB99-8B53-4685-9F77-5BF5BB38356A}" srcOrd="0" destOrd="0" presId="urn:microsoft.com/office/officeart/2005/8/layout/hList9"/>
    <dgm:cxn modelId="{09274F43-539D-41EF-9D13-43CFEEEAD154}" type="presParOf" srcId="{CE7856F2-7BF7-4CE6-B9C0-B4AD230E878F}" destId="{1C35181C-B70F-4E8F-B6AC-CA7A71FA7A81}" srcOrd="0" destOrd="0" presId="urn:microsoft.com/office/officeart/2005/8/layout/hList9"/>
    <dgm:cxn modelId="{75F7841F-F67B-4868-AAD8-3BA09A2521D4}" type="presParOf" srcId="{CE7856F2-7BF7-4CE6-B9C0-B4AD230E878F}" destId="{1C204874-F8F6-4118-86F2-196A55945643}" srcOrd="1" destOrd="0" presId="urn:microsoft.com/office/officeart/2005/8/layout/hList9"/>
    <dgm:cxn modelId="{81965C53-C87F-4896-A3F8-8D482C4C7EA4}" type="presParOf" srcId="{1C204874-F8F6-4118-86F2-196A55945643}" destId="{2CB21209-461B-400C-B372-433B720638B4}" srcOrd="0" destOrd="0" presId="urn:microsoft.com/office/officeart/2005/8/layout/hList9"/>
    <dgm:cxn modelId="{E703102C-8501-40CD-B572-4DFDEA5025C5}" type="presParOf" srcId="{1C204874-F8F6-4118-86F2-196A55945643}" destId="{5C45A064-1CAF-4C53-85BD-C93411476C65}" srcOrd="1" destOrd="0" presId="urn:microsoft.com/office/officeart/2005/8/layout/hList9"/>
    <dgm:cxn modelId="{5941715C-C81D-4D63-8B0C-CF1823C44703}" type="presParOf" srcId="{5C45A064-1CAF-4C53-85BD-C93411476C65}" destId="{4DF5FC4D-1F79-4503-A766-9181AD93342D}" srcOrd="0" destOrd="0" presId="urn:microsoft.com/office/officeart/2005/8/layout/hList9"/>
    <dgm:cxn modelId="{BD4BD92E-3D76-41A2-9432-254249F9AA2B}" type="presParOf" srcId="{5C45A064-1CAF-4C53-85BD-C93411476C65}" destId="{8028DC3B-10B4-42AA-9730-01F31907713E}" srcOrd="1" destOrd="0" presId="urn:microsoft.com/office/officeart/2005/8/layout/hList9"/>
    <dgm:cxn modelId="{B7EC4BFF-CB23-44F8-851B-1B7DEF7B6F30}" type="presParOf" srcId="{1C204874-F8F6-4118-86F2-196A55945643}" destId="{5818816B-D25D-4556-B6FB-C0A1E04F0FB4}" srcOrd="2" destOrd="0" presId="urn:microsoft.com/office/officeart/2005/8/layout/hList9"/>
    <dgm:cxn modelId="{D40146DC-6CB9-4943-A701-D5E4594CD41C}" type="presParOf" srcId="{5818816B-D25D-4556-B6FB-C0A1E04F0FB4}" destId="{A772ED60-BD03-46BE-B31A-E25BCB636F9C}" srcOrd="0" destOrd="0" presId="urn:microsoft.com/office/officeart/2005/8/layout/hList9"/>
    <dgm:cxn modelId="{BEB33F3A-3BA0-43D5-87F6-9CD3C9E339FD}" type="presParOf" srcId="{5818816B-D25D-4556-B6FB-C0A1E04F0FB4}" destId="{71B77E10-C4C7-4624-9A1A-7BC75DBE4714}" srcOrd="1" destOrd="0" presId="urn:microsoft.com/office/officeart/2005/8/layout/hList9"/>
    <dgm:cxn modelId="{286B7AA1-76DE-4695-BF38-172E6A9478C7}" type="presParOf" srcId="{CE7856F2-7BF7-4CE6-B9C0-B4AD230E878F}" destId="{150E3678-450F-4477-B9DD-0E74917B7375}" srcOrd="2" destOrd="0" presId="urn:microsoft.com/office/officeart/2005/8/layout/hList9"/>
    <dgm:cxn modelId="{A46E8572-EE2A-4564-9FB5-CD0F1199744B}" type="presParOf" srcId="{CE7856F2-7BF7-4CE6-B9C0-B4AD230E878F}" destId="{26605E34-7000-447F-96A8-3669E18C7AD3}" srcOrd="3" destOrd="0" presId="urn:microsoft.com/office/officeart/2005/8/layout/hList9"/>
    <dgm:cxn modelId="{5DA69227-2F51-43D8-8D81-ECBD82C0C434}" type="presParOf" srcId="{CE7856F2-7BF7-4CE6-B9C0-B4AD230E878F}" destId="{8F944A68-CE62-4A4A-9C49-7F10E61B487B}" srcOrd="4" destOrd="0" presId="urn:microsoft.com/office/officeart/2005/8/layout/hList9"/>
    <dgm:cxn modelId="{D4A0054B-A65C-4CB6-83D3-0792F3385450}" type="presParOf" srcId="{CE7856F2-7BF7-4CE6-B9C0-B4AD230E878F}" destId="{072968EF-9EA2-4C1F-8F2A-4FEA519C6320}" srcOrd="5" destOrd="0" presId="urn:microsoft.com/office/officeart/2005/8/layout/hList9"/>
    <dgm:cxn modelId="{963452CF-2EC1-47F2-98F6-140D14F25770}" type="presParOf" srcId="{CE7856F2-7BF7-4CE6-B9C0-B4AD230E878F}" destId="{027F01E9-B306-4962-8956-8EEC9D9A3B01}" srcOrd="6" destOrd="0" presId="urn:microsoft.com/office/officeart/2005/8/layout/hList9"/>
    <dgm:cxn modelId="{998C3E83-70CC-49DE-9E06-FFB9E8CA8FF1}" type="presParOf" srcId="{027F01E9-B306-4962-8956-8EEC9D9A3B01}" destId="{6F971F90-76A1-4819-B099-C02054730ACD}" srcOrd="0" destOrd="0" presId="urn:microsoft.com/office/officeart/2005/8/layout/hList9"/>
    <dgm:cxn modelId="{0469440F-560C-4BE0-B0F4-1A94A477440A}" type="presParOf" srcId="{027F01E9-B306-4962-8956-8EEC9D9A3B01}" destId="{A3D4142D-89D8-40B1-844A-750309412F76}" srcOrd="1" destOrd="0" presId="urn:microsoft.com/office/officeart/2005/8/layout/hList9"/>
    <dgm:cxn modelId="{776EE220-0241-4A71-9CFE-9D827E311EC1}" type="presParOf" srcId="{A3D4142D-89D8-40B1-844A-750309412F76}" destId="{166E174C-A2DE-42B8-BA27-B00BA90D47CA}" srcOrd="0" destOrd="0" presId="urn:microsoft.com/office/officeart/2005/8/layout/hList9"/>
    <dgm:cxn modelId="{A684E338-4B8A-4F71-BEEA-51600A743414}" type="presParOf" srcId="{A3D4142D-89D8-40B1-844A-750309412F76}" destId="{F2C69C8C-D875-4355-86AA-81593AFFE554}" srcOrd="1" destOrd="0" presId="urn:microsoft.com/office/officeart/2005/8/layout/hList9"/>
    <dgm:cxn modelId="{310E2F3C-5ED3-4F77-811F-3826A496741D}" type="presParOf" srcId="{027F01E9-B306-4962-8956-8EEC9D9A3B01}" destId="{078E46BC-A25C-455F-8E73-22BF7FEB22DD}" srcOrd="2" destOrd="0" presId="urn:microsoft.com/office/officeart/2005/8/layout/hList9"/>
    <dgm:cxn modelId="{FE5FF383-1FF6-4EE9-8DDA-87240E9CA0D9}" type="presParOf" srcId="{078E46BC-A25C-455F-8E73-22BF7FEB22DD}" destId="{B37BE0C6-67EC-4315-8E06-9F213B55CA5A}" srcOrd="0" destOrd="0" presId="urn:microsoft.com/office/officeart/2005/8/layout/hList9"/>
    <dgm:cxn modelId="{71A59815-87E7-4155-B594-EFAD3A9108A0}" type="presParOf" srcId="{078E46BC-A25C-455F-8E73-22BF7FEB22DD}" destId="{B00F2B57-0F4E-45D5-9128-149E1EF7E294}" srcOrd="1" destOrd="0" presId="urn:microsoft.com/office/officeart/2005/8/layout/hList9"/>
    <dgm:cxn modelId="{3D0F0407-7920-4921-ABE0-B9CCBB8FE48A}" type="presParOf" srcId="{CE7856F2-7BF7-4CE6-B9C0-B4AD230E878F}" destId="{4CD87E1C-7B34-46C4-8B09-05E3CB601FF4}" srcOrd="7" destOrd="0" presId="urn:microsoft.com/office/officeart/2005/8/layout/hList9"/>
    <dgm:cxn modelId="{CC4E072C-EA92-45BA-BBCC-3A2D5A9AE8A7}" type="presParOf" srcId="{CE7856F2-7BF7-4CE6-B9C0-B4AD230E878F}" destId="{CFA1C20A-C632-4611-A820-01131ADF4F0A}" srcOrd="8" destOrd="0" presId="urn:microsoft.com/office/officeart/2005/8/layout/hList9"/>
    <dgm:cxn modelId="{C7AA87ED-0C20-4541-9CAB-CEBE7D03F0FC}" type="presParOf" srcId="{CE7856F2-7BF7-4CE6-B9C0-B4AD230E878F}" destId="{5E7B25CD-0812-4C60-8C90-3D2074A0F02C}" srcOrd="9" destOrd="0" presId="urn:microsoft.com/office/officeart/2005/8/layout/hList9"/>
    <dgm:cxn modelId="{0C24AFB9-6E91-4FF9-B03D-FBA0FDB64186}" type="presParOf" srcId="{CE7856F2-7BF7-4CE6-B9C0-B4AD230E878F}" destId="{95D8C877-35A9-44ED-9F5E-10A9E2EDCCE2}" srcOrd="10" destOrd="0" presId="urn:microsoft.com/office/officeart/2005/8/layout/hList9"/>
    <dgm:cxn modelId="{BA91A7C7-DA9F-4585-AFD4-5CD799B320C2}" type="presParOf" srcId="{CE7856F2-7BF7-4CE6-B9C0-B4AD230E878F}" destId="{BD69BFDD-E700-45D1-9963-1C8B10831E0A}" srcOrd="11" destOrd="0" presId="urn:microsoft.com/office/officeart/2005/8/layout/hList9"/>
    <dgm:cxn modelId="{92647758-0CAD-4CD1-A23D-6D05999EA762}" type="presParOf" srcId="{BD69BFDD-E700-45D1-9963-1C8B10831E0A}" destId="{35C81D9F-3E88-443E-9186-DBE71D311722}" srcOrd="0" destOrd="0" presId="urn:microsoft.com/office/officeart/2005/8/layout/hList9"/>
    <dgm:cxn modelId="{EE2F6CD1-3F75-4691-9B38-DB72B46418B1}" type="presParOf" srcId="{BD69BFDD-E700-45D1-9963-1C8B10831E0A}" destId="{80572067-514C-4E02-8B73-4A02E912F738}" srcOrd="1" destOrd="0" presId="urn:microsoft.com/office/officeart/2005/8/layout/hList9"/>
    <dgm:cxn modelId="{60846879-41DB-407F-A7FF-9538D8BC9E4A}" type="presParOf" srcId="{80572067-514C-4E02-8B73-4A02E912F738}" destId="{3649868E-1EBF-4CE7-96E2-FC4B4A0086DF}" srcOrd="0" destOrd="0" presId="urn:microsoft.com/office/officeart/2005/8/layout/hList9"/>
    <dgm:cxn modelId="{73ABE77A-7E48-4701-9BE8-585D762F5788}" type="presParOf" srcId="{80572067-514C-4E02-8B73-4A02E912F738}" destId="{6160EC16-B184-4CE7-BAA2-21171E738D72}" srcOrd="1" destOrd="0" presId="urn:microsoft.com/office/officeart/2005/8/layout/hList9"/>
    <dgm:cxn modelId="{E9AED489-0AC0-4303-9913-240550B1CEF4}" type="presParOf" srcId="{BD69BFDD-E700-45D1-9963-1C8B10831E0A}" destId="{24103A8C-8002-4F96-8CBA-90D8B00B1D21}" srcOrd="2" destOrd="0" presId="urn:microsoft.com/office/officeart/2005/8/layout/hList9"/>
    <dgm:cxn modelId="{006BF91F-C1A9-4EB6-9668-064F19B34ED9}" type="presParOf" srcId="{24103A8C-8002-4F96-8CBA-90D8B00B1D21}" destId="{40FAF759-913A-494C-9E50-80B5FE3CD984}" srcOrd="0" destOrd="0" presId="urn:microsoft.com/office/officeart/2005/8/layout/hList9"/>
    <dgm:cxn modelId="{518F4C78-75EA-480A-8D7D-6E1228CA6318}" type="presParOf" srcId="{24103A8C-8002-4F96-8CBA-90D8B00B1D21}" destId="{1EB2FAA9-4F43-4878-89D1-CA4E3AD2B470}" srcOrd="1" destOrd="0" presId="urn:microsoft.com/office/officeart/2005/8/layout/hList9"/>
    <dgm:cxn modelId="{7E1C4251-77C4-41A0-BE3F-B58FAFC740AF}" type="presParOf" srcId="{CE7856F2-7BF7-4CE6-B9C0-B4AD230E878F}" destId="{34AD39F4-A0D8-499E-A4B2-0A6BCBDF0226}" srcOrd="12" destOrd="0" presId="urn:microsoft.com/office/officeart/2005/8/layout/hList9"/>
    <dgm:cxn modelId="{4DAD63E2-53C1-44BA-992C-9193D414E7F9}" type="presParOf" srcId="{CE7856F2-7BF7-4CE6-B9C0-B4AD230E878F}" destId="{5782BB99-8B53-4685-9F77-5BF5BB38356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FC4D-1F79-4503-A766-9181AD93342D}">
      <dsp:nvSpPr>
        <dsp:cNvPr id="0" name=""/>
        <dsp:cNvSpPr/>
      </dsp:nvSpPr>
      <dsp:spPr>
        <a:xfrm>
          <a:off x="880225" y="1231192"/>
          <a:ext cx="1649137" cy="109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Web Properties &amp; Social Media Channels</a:t>
          </a:r>
        </a:p>
      </dsp:txBody>
      <dsp:txXfrm>
        <a:off x="1144088" y="1231192"/>
        <a:ext cx="1385275" cy="1099974"/>
      </dsp:txXfrm>
    </dsp:sp>
    <dsp:sp modelId="{A772ED60-BD03-46BE-B31A-E25BCB636F9C}">
      <dsp:nvSpPr>
        <dsp:cNvPr id="0" name=""/>
        <dsp:cNvSpPr/>
      </dsp:nvSpPr>
      <dsp:spPr>
        <a:xfrm>
          <a:off x="880225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Branding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Employer of Choice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Content Management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Inside MasterCard</a:t>
          </a:r>
        </a:p>
      </dsp:txBody>
      <dsp:txXfrm>
        <a:off x="1144088" y="2331167"/>
        <a:ext cx="1385275" cy="1099974"/>
      </dsp:txXfrm>
    </dsp:sp>
    <dsp:sp modelId="{26605E34-7000-447F-96A8-3669E18C7AD3}">
      <dsp:nvSpPr>
        <dsp:cNvPr id="0" name=""/>
        <dsp:cNvSpPr/>
      </dsp:nvSpPr>
      <dsp:spPr>
        <a:xfrm>
          <a:off x="685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Our Network</a:t>
          </a:r>
          <a:endParaRPr lang="en-US" sz="1700" kern="1200" dirty="0"/>
        </a:p>
      </dsp:txBody>
      <dsp:txXfrm>
        <a:off x="161692" y="952429"/>
        <a:ext cx="777411" cy="777411"/>
      </dsp:txXfrm>
    </dsp:sp>
    <dsp:sp modelId="{166E174C-A2DE-42B8-BA27-B00BA90D47CA}">
      <dsp:nvSpPr>
        <dsp:cNvPr id="0" name=""/>
        <dsp:cNvSpPr/>
      </dsp:nvSpPr>
      <dsp:spPr>
        <a:xfrm>
          <a:off x="3628788" y="1231192"/>
          <a:ext cx="1649137" cy="109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 Media Ambassadors</a:t>
          </a:r>
        </a:p>
      </dsp:txBody>
      <dsp:txXfrm>
        <a:off x="3892650" y="1231192"/>
        <a:ext cx="1385275" cy="1099974"/>
      </dsp:txXfrm>
    </dsp:sp>
    <dsp:sp modelId="{B37BE0C6-67EC-4315-8E06-9F213B55CA5A}">
      <dsp:nvSpPr>
        <dsp:cNvPr id="0" name=""/>
        <dsp:cNvSpPr/>
      </dsp:nvSpPr>
      <dsp:spPr>
        <a:xfrm>
          <a:off x="3628788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Awareness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Invite to Engage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Multiplier Effect</a:t>
          </a:r>
          <a:endParaRPr lang="en-US" sz="1000" kern="1200" dirty="0"/>
        </a:p>
      </dsp:txBody>
      <dsp:txXfrm>
        <a:off x="3892650" y="2331167"/>
        <a:ext cx="1385275" cy="1099974"/>
      </dsp:txXfrm>
    </dsp:sp>
    <dsp:sp modelId="{CFA1C20A-C632-4611-A820-01131ADF4F0A}">
      <dsp:nvSpPr>
        <dsp:cNvPr id="0" name=""/>
        <dsp:cNvSpPr/>
      </dsp:nvSpPr>
      <dsp:spPr>
        <a:xfrm>
          <a:off x="2749248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Your Network</a:t>
          </a:r>
          <a:endParaRPr lang="en-US" sz="1700" kern="1200" dirty="0"/>
        </a:p>
      </dsp:txBody>
      <dsp:txXfrm>
        <a:off x="2910255" y="952429"/>
        <a:ext cx="777411" cy="777411"/>
      </dsp:txXfrm>
    </dsp:sp>
    <dsp:sp modelId="{3649868E-1EBF-4CE7-96E2-FC4B4A0086DF}">
      <dsp:nvSpPr>
        <dsp:cNvPr id="0" name=""/>
        <dsp:cNvSpPr/>
      </dsp:nvSpPr>
      <dsp:spPr>
        <a:xfrm>
          <a:off x="6377351" y="1231192"/>
          <a:ext cx="1649137" cy="109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Direct Sourcing &amp; Engagement</a:t>
          </a:r>
        </a:p>
      </dsp:txBody>
      <dsp:txXfrm>
        <a:off x="6641213" y="1231192"/>
        <a:ext cx="1385275" cy="1099974"/>
      </dsp:txXfrm>
    </dsp:sp>
    <dsp:sp modelId="{40FAF759-913A-494C-9E50-80B5FE3CD984}">
      <dsp:nvSpPr>
        <dsp:cNvPr id="0" name=""/>
        <dsp:cNvSpPr/>
      </dsp:nvSpPr>
      <dsp:spPr>
        <a:xfrm>
          <a:off x="6377351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Recruiter Training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Search Techniques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Diversity “Library” </a:t>
          </a:r>
        </a:p>
      </dsp:txBody>
      <dsp:txXfrm>
        <a:off x="6641213" y="2331167"/>
        <a:ext cx="1385275" cy="1099974"/>
      </dsp:txXfrm>
    </dsp:sp>
    <dsp:sp modelId="{5782BB99-8B53-4685-9F77-5BF5BB38356A}">
      <dsp:nvSpPr>
        <dsp:cNvPr id="0" name=""/>
        <dsp:cNvSpPr/>
      </dsp:nvSpPr>
      <dsp:spPr>
        <a:xfrm>
          <a:off x="5497811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 Network</a:t>
          </a:r>
          <a:endParaRPr lang="en-US" sz="1700" kern="1200" dirty="0"/>
        </a:p>
      </dsp:txBody>
      <dsp:txXfrm>
        <a:off x="5658818" y="952429"/>
        <a:ext cx="777411" cy="777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FC4D-1F79-4503-A766-9181AD93342D}">
      <dsp:nvSpPr>
        <dsp:cNvPr id="0" name=""/>
        <dsp:cNvSpPr/>
      </dsp:nvSpPr>
      <dsp:spPr>
        <a:xfrm>
          <a:off x="880225" y="1231192"/>
          <a:ext cx="1649137" cy="109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Web Properties &amp; Social Media Channels</a:t>
          </a:r>
        </a:p>
      </dsp:txBody>
      <dsp:txXfrm>
        <a:off x="1144088" y="1231192"/>
        <a:ext cx="1385275" cy="1099974"/>
      </dsp:txXfrm>
    </dsp:sp>
    <dsp:sp modelId="{A772ED60-BD03-46BE-B31A-E25BCB636F9C}">
      <dsp:nvSpPr>
        <dsp:cNvPr id="0" name=""/>
        <dsp:cNvSpPr/>
      </dsp:nvSpPr>
      <dsp:spPr>
        <a:xfrm>
          <a:off x="880225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Branding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Employer of Choice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Content Management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Inside MasterCard</a:t>
          </a:r>
        </a:p>
      </dsp:txBody>
      <dsp:txXfrm>
        <a:off x="1144088" y="2331167"/>
        <a:ext cx="1385275" cy="1099974"/>
      </dsp:txXfrm>
    </dsp:sp>
    <dsp:sp modelId="{26605E34-7000-447F-96A8-3669E18C7AD3}">
      <dsp:nvSpPr>
        <dsp:cNvPr id="0" name=""/>
        <dsp:cNvSpPr/>
      </dsp:nvSpPr>
      <dsp:spPr>
        <a:xfrm>
          <a:off x="685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Our Network</a:t>
          </a:r>
          <a:endParaRPr lang="en-US" sz="1700" kern="1200" dirty="0"/>
        </a:p>
      </dsp:txBody>
      <dsp:txXfrm>
        <a:off x="161692" y="952429"/>
        <a:ext cx="777411" cy="777411"/>
      </dsp:txXfrm>
    </dsp:sp>
    <dsp:sp modelId="{166E174C-A2DE-42B8-BA27-B00BA90D47CA}">
      <dsp:nvSpPr>
        <dsp:cNvPr id="0" name=""/>
        <dsp:cNvSpPr/>
      </dsp:nvSpPr>
      <dsp:spPr>
        <a:xfrm>
          <a:off x="3628788" y="1231192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>
                  <a:alpha val="50000"/>
                </a:schemeClr>
              </a:solidFill>
            </a:rPr>
            <a:t>Social Media Ambassadors</a:t>
          </a:r>
        </a:p>
      </dsp:txBody>
      <dsp:txXfrm>
        <a:off x="3892650" y="1231192"/>
        <a:ext cx="1385275" cy="1099974"/>
      </dsp:txXfrm>
    </dsp:sp>
    <dsp:sp modelId="{B37BE0C6-67EC-4315-8E06-9F213B55CA5A}">
      <dsp:nvSpPr>
        <dsp:cNvPr id="0" name=""/>
        <dsp:cNvSpPr/>
      </dsp:nvSpPr>
      <dsp:spPr>
        <a:xfrm>
          <a:off x="3628788" y="2331167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alpha val="50000"/>
                </a:schemeClr>
              </a:solidFill>
            </a:rPr>
            <a:t>Awareness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alpha val="50000"/>
                </a:schemeClr>
              </a:solidFill>
            </a:rPr>
            <a:t>Invite to Engage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alpha val="50000"/>
                </a:schemeClr>
              </a:solidFill>
            </a:rPr>
            <a:t>Multiplier Effect</a:t>
          </a:r>
          <a:endParaRPr lang="en-US" sz="1000" kern="1200" dirty="0">
            <a:solidFill>
              <a:schemeClr val="tx1">
                <a:alpha val="50000"/>
              </a:schemeClr>
            </a:solidFill>
          </a:endParaRPr>
        </a:p>
      </dsp:txBody>
      <dsp:txXfrm>
        <a:off x="3892650" y="2331167"/>
        <a:ext cx="1385275" cy="1099974"/>
      </dsp:txXfrm>
    </dsp:sp>
    <dsp:sp modelId="{CFA1C20A-C632-4611-A820-01131ADF4F0A}">
      <dsp:nvSpPr>
        <dsp:cNvPr id="0" name=""/>
        <dsp:cNvSpPr/>
      </dsp:nvSpPr>
      <dsp:spPr>
        <a:xfrm>
          <a:off x="2749248" y="791422"/>
          <a:ext cx="1099425" cy="1099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alpha val="50000"/>
                </a:schemeClr>
              </a:solidFill>
            </a:rPr>
            <a:t>Your Network</a:t>
          </a:r>
          <a:endParaRPr lang="en-US" sz="1700" kern="1200" dirty="0">
            <a:solidFill>
              <a:schemeClr val="bg1">
                <a:alpha val="50000"/>
              </a:schemeClr>
            </a:solidFill>
          </a:endParaRPr>
        </a:p>
      </dsp:txBody>
      <dsp:txXfrm>
        <a:off x="2910255" y="952429"/>
        <a:ext cx="777411" cy="777411"/>
      </dsp:txXfrm>
    </dsp:sp>
    <dsp:sp modelId="{3649868E-1EBF-4CE7-96E2-FC4B4A0086DF}">
      <dsp:nvSpPr>
        <dsp:cNvPr id="0" name=""/>
        <dsp:cNvSpPr/>
      </dsp:nvSpPr>
      <dsp:spPr>
        <a:xfrm>
          <a:off x="6377351" y="1231192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>
                  <a:alpha val="50000"/>
                </a:schemeClr>
              </a:solidFill>
            </a:rPr>
            <a:t>Direct Sourcing &amp; Engagement</a:t>
          </a:r>
        </a:p>
      </dsp:txBody>
      <dsp:txXfrm>
        <a:off x="6641213" y="1231192"/>
        <a:ext cx="1385275" cy="1099974"/>
      </dsp:txXfrm>
    </dsp:sp>
    <dsp:sp modelId="{40FAF759-913A-494C-9E50-80B5FE3CD984}">
      <dsp:nvSpPr>
        <dsp:cNvPr id="0" name=""/>
        <dsp:cNvSpPr/>
      </dsp:nvSpPr>
      <dsp:spPr>
        <a:xfrm>
          <a:off x="6377351" y="2331167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Recruiter Training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Search Techniques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Diversity “Library” </a:t>
          </a:r>
        </a:p>
      </dsp:txBody>
      <dsp:txXfrm>
        <a:off x="6641213" y="2331167"/>
        <a:ext cx="1385275" cy="1099974"/>
      </dsp:txXfrm>
    </dsp:sp>
    <dsp:sp modelId="{5782BB99-8B53-4685-9F77-5BF5BB38356A}">
      <dsp:nvSpPr>
        <dsp:cNvPr id="0" name=""/>
        <dsp:cNvSpPr/>
      </dsp:nvSpPr>
      <dsp:spPr>
        <a:xfrm>
          <a:off x="5497811" y="791422"/>
          <a:ext cx="1099425" cy="1099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alpha val="50000"/>
                </a:schemeClr>
              </a:solidFill>
            </a:rPr>
            <a:t>New Network</a:t>
          </a:r>
          <a:endParaRPr lang="en-US" sz="1700" kern="1200" dirty="0">
            <a:solidFill>
              <a:schemeClr val="bg1">
                <a:alpha val="50000"/>
              </a:schemeClr>
            </a:solidFill>
          </a:endParaRPr>
        </a:p>
      </dsp:txBody>
      <dsp:txXfrm>
        <a:off x="5658818" y="952429"/>
        <a:ext cx="777411" cy="777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FC4D-1F79-4503-A766-9181AD93342D}">
      <dsp:nvSpPr>
        <dsp:cNvPr id="0" name=""/>
        <dsp:cNvSpPr/>
      </dsp:nvSpPr>
      <dsp:spPr>
        <a:xfrm>
          <a:off x="880225" y="1231192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Web Properties &amp; Social Media Channels</a:t>
          </a:r>
        </a:p>
      </dsp:txBody>
      <dsp:txXfrm>
        <a:off x="1144088" y="1231192"/>
        <a:ext cx="1385275" cy="1099974"/>
      </dsp:txXfrm>
    </dsp:sp>
    <dsp:sp modelId="{A772ED60-BD03-46BE-B31A-E25BCB636F9C}">
      <dsp:nvSpPr>
        <dsp:cNvPr id="0" name=""/>
        <dsp:cNvSpPr/>
      </dsp:nvSpPr>
      <dsp:spPr>
        <a:xfrm>
          <a:off x="880225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Branding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Employer of Choice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Content Management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Inside MasterCard</a:t>
          </a:r>
        </a:p>
      </dsp:txBody>
      <dsp:txXfrm>
        <a:off x="1144088" y="2331167"/>
        <a:ext cx="1385275" cy="1099974"/>
      </dsp:txXfrm>
    </dsp:sp>
    <dsp:sp modelId="{26605E34-7000-447F-96A8-3669E18C7AD3}">
      <dsp:nvSpPr>
        <dsp:cNvPr id="0" name=""/>
        <dsp:cNvSpPr/>
      </dsp:nvSpPr>
      <dsp:spPr>
        <a:xfrm>
          <a:off x="685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lt1">
                  <a:alpha val="50000"/>
                </a:schemeClr>
              </a:solidFill>
            </a:rPr>
            <a:t>Our Network</a:t>
          </a:r>
          <a:endParaRPr lang="en-US" sz="1700" kern="1200" dirty="0">
            <a:solidFill>
              <a:schemeClr val="lt1">
                <a:alpha val="50000"/>
              </a:schemeClr>
            </a:solidFill>
          </a:endParaRPr>
        </a:p>
      </dsp:txBody>
      <dsp:txXfrm>
        <a:off x="161692" y="952429"/>
        <a:ext cx="777411" cy="777411"/>
      </dsp:txXfrm>
    </dsp:sp>
    <dsp:sp modelId="{166E174C-A2DE-42B8-BA27-B00BA90D47CA}">
      <dsp:nvSpPr>
        <dsp:cNvPr id="0" name=""/>
        <dsp:cNvSpPr/>
      </dsp:nvSpPr>
      <dsp:spPr>
        <a:xfrm>
          <a:off x="3628788" y="1231192"/>
          <a:ext cx="1649137" cy="109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 Media Ambassadors</a:t>
          </a:r>
        </a:p>
      </dsp:txBody>
      <dsp:txXfrm>
        <a:off x="3892650" y="1231192"/>
        <a:ext cx="1385275" cy="1099974"/>
      </dsp:txXfrm>
    </dsp:sp>
    <dsp:sp modelId="{B37BE0C6-67EC-4315-8E06-9F213B55CA5A}">
      <dsp:nvSpPr>
        <dsp:cNvPr id="0" name=""/>
        <dsp:cNvSpPr/>
      </dsp:nvSpPr>
      <dsp:spPr>
        <a:xfrm>
          <a:off x="3628788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Awareness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Invite to Engage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Multiplier Effect</a:t>
          </a:r>
          <a:endParaRPr lang="en-US" sz="1000" kern="1200" dirty="0"/>
        </a:p>
      </dsp:txBody>
      <dsp:txXfrm>
        <a:off x="3892650" y="2331167"/>
        <a:ext cx="1385275" cy="1099974"/>
      </dsp:txXfrm>
    </dsp:sp>
    <dsp:sp modelId="{CFA1C20A-C632-4611-A820-01131ADF4F0A}">
      <dsp:nvSpPr>
        <dsp:cNvPr id="0" name=""/>
        <dsp:cNvSpPr/>
      </dsp:nvSpPr>
      <dsp:spPr>
        <a:xfrm>
          <a:off x="2749248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Your Network</a:t>
          </a:r>
          <a:endParaRPr lang="en-US" sz="1700" kern="1200" dirty="0"/>
        </a:p>
      </dsp:txBody>
      <dsp:txXfrm>
        <a:off x="2910255" y="952429"/>
        <a:ext cx="777411" cy="777411"/>
      </dsp:txXfrm>
    </dsp:sp>
    <dsp:sp modelId="{3649868E-1EBF-4CE7-96E2-FC4B4A0086DF}">
      <dsp:nvSpPr>
        <dsp:cNvPr id="0" name=""/>
        <dsp:cNvSpPr/>
      </dsp:nvSpPr>
      <dsp:spPr>
        <a:xfrm>
          <a:off x="6377351" y="1231192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Direct Sourcing &amp; Engagement</a:t>
          </a:r>
        </a:p>
      </dsp:txBody>
      <dsp:txXfrm>
        <a:off x="6641213" y="1231192"/>
        <a:ext cx="1385275" cy="1099974"/>
      </dsp:txXfrm>
    </dsp:sp>
    <dsp:sp modelId="{40FAF759-913A-494C-9E50-80B5FE3CD984}">
      <dsp:nvSpPr>
        <dsp:cNvPr id="0" name=""/>
        <dsp:cNvSpPr/>
      </dsp:nvSpPr>
      <dsp:spPr>
        <a:xfrm>
          <a:off x="6377351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Diversity “Library”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Search Techniques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Tools, Alerts &amp; Saved Searches</a:t>
          </a:r>
        </a:p>
      </dsp:txBody>
      <dsp:txXfrm>
        <a:off x="6641213" y="2331167"/>
        <a:ext cx="1385275" cy="1099974"/>
      </dsp:txXfrm>
    </dsp:sp>
    <dsp:sp modelId="{5782BB99-8B53-4685-9F77-5BF5BB38356A}">
      <dsp:nvSpPr>
        <dsp:cNvPr id="0" name=""/>
        <dsp:cNvSpPr/>
      </dsp:nvSpPr>
      <dsp:spPr>
        <a:xfrm>
          <a:off x="5497811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alpha val="50000"/>
                </a:schemeClr>
              </a:solidFill>
            </a:rPr>
            <a:t>New Network</a:t>
          </a:r>
          <a:endParaRPr lang="en-US" sz="1700" kern="1200" dirty="0">
            <a:solidFill>
              <a:schemeClr val="bg1">
                <a:alpha val="50000"/>
              </a:schemeClr>
            </a:solidFill>
          </a:endParaRPr>
        </a:p>
      </dsp:txBody>
      <dsp:txXfrm>
        <a:off x="5658818" y="952429"/>
        <a:ext cx="777411" cy="777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EC4C3-8BCF-427C-8D17-35693475D781}">
      <dsp:nvSpPr>
        <dsp:cNvPr id="0" name=""/>
        <dsp:cNvSpPr/>
      </dsp:nvSpPr>
      <dsp:spPr>
        <a:xfrm>
          <a:off x="1582" y="0"/>
          <a:ext cx="1658564" cy="26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New Hire Welcome Letter</a:t>
          </a:r>
          <a:endParaRPr lang="en-US" sz="1800" kern="1200" dirty="0"/>
        </a:p>
      </dsp:txBody>
      <dsp:txXfrm>
        <a:off x="1582" y="1043590"/>
        <a:ext cx="1658564" cy="1043590"/>
      </dsp:txXfrm>
    </dsp:sp>
    <dsp:sp modelId="{21CB3EAC-BE8D-4418-8CC2-A636FF963042}">
      <dsp:nvSpPr>
        <dsp:cNvPr id="0" name=""/>
        <dsp:cNvSpPr/>
      </dsp:nvSpPr>
      <dsp:spPr>
        <a:xfrm>
          <a:off x="396470" y="156538"/>
          <a:ext cx="868789" cy="8687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AAC4E-9AB8-4DAD-8374-FEBD7864D5DB}">
      <dsp:nvSpPr>
        <dsp:cNvPr id="0" name=""/>
        <dsp:cNvSpPr/>
      </dsp:nvSpPr>
      <dsp:spPr>
        <a:xfrm>
          <a:off x="1709903" y="0"/>
          <a:ext cx="1658564" cy="26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 Resource Groups</a:t>
          </a:r>
          <a:endParaRPr lang="en-US" sz="1800" kern="1200" dirty="0"/>
        </a:p>
      </dsp:txBody>
      <dsp:txXfrm>
        <a:off x="1709903" y="1043590"/>
        <a:ext cx="1658564" cy="1043590"/>
      </dsp:txXfrm>
    </dsp:sp>
    <dsp:sp modelId="{ED1F4A9F-6C08-4DEE-A4B9-56FDCE2111E9}">
      <dsp:nvSpPr>
        <dsp:cNvPr id="0" name=""/>
        <dsp:cNvSpPr/>
      </dsp:nvSpPr>
      <dsp:spPr>
        <a:xfrm>
          <a:off x="2069909" y="156538"/>
          <a:ext cx="868789" cy="8687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A7CCB-9EEB-4CE8-A75B-33C72AC0DFEB}">
      <dsp:nvSpPr>
        <dsp:cNvPr id="0" name=""/>
        <dsp:cNvSpPr/>
      </dsp:nvSpPr>
      <dsp:spPr>
        <a:xfrm>
          <a:off x="3418225" y="0"/>
          <a:ext cx="1658564" cy="26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Hiring Manager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How To</a:t>
          </a:r>
          <a:endParaRPr lang="en-US" sz="1800" kern="1200" dirty="0"/>
        </a:p>
      </dsp:txBody>
      <dsp:txXfrm>
        <a:off x="3418225" y="1043590"/>
        <a:ext cx="1658564" cy="1043590"/>
      </dsp:txXfrm>
    </dsp:sp>
    <dsp:sp modelId="{95F3E679-34D2-4374-9908-17C785DD4330}">
      <dsp:nvSpPr>
        <dsp:cNvPr id="0" name=""/>
        <dsp:cNvSpPr/>
      </dsp:nvSpPr>
      <dsp:spPr>
        <a:xfrm>
          <a:off x="3813113" y="156538"/>
          <a:ext cx="868789" cy="8687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0565F-54F5-4226-B178-4CB9A9EF25D0}">
      <dsp:nvSpPr>
        <dsp:cNvPr id="0" name=""/>
        <dsp:cNvSpPr/>
      </dsp:nvSpPr>
      <dsp:spPr>
        <a:xfrm>
          <a:off x="5126547" y="0"/>
          <a:ext cx="1658564" cy="26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Recruiter Social Media Training</a:t>
          </a:r>
          <a:endParaRPr lang="en-US" sz="1800" kern="1200" dirty="0"/>
        </a:p>
      </dsp:txBody>
      <dsp:txXfrm>
        <a:off x="5126547" y="1043590"/>
        <a:ext cx="1658564" cy="1043590"/>
      </dsp:txXfrm>
    </dsp:sp>
    <dsp:sp modelId="{FCB21C00-CEDC-45D2-8533-E82C280075FE}">
      <dsp:nvSpPr>
        <dsp:cNvPr id="0" name=""/>
        <dsp:cNvSpPr/>
      </dsp:nvSpPr>
      <dsp:spPr>
        <a:xfrm>
          <a:off x="5521434" y="156538"/>
          <a:ext cx="868789" cy="8687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88A88-2A7D-4AC9-AA61-854372847FB9}">
      <dsp:nvSpPr>
        <dsp:cNvPr id="0" name=""/>
        <dsp:cNvSpPr/>
      </dsp:nvSpPr>
      <dsp:spPr>
        <a:xfrm>
          <a:off x="271467" y="2087180"/>
          <a:ext cx="6243758" cy="39134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FC4D-1F79-4503-A766-9181AD93342D}">
      <dsp:nvSpPr>
        <dsp:cNvPr id="0" name=""/>
        <dsp:cNvSpPr/>
      </dsp:nvSpPr>
      <dsp:spPr>
        <a:xfrm>
          <a:off x="880225" y="1231192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Web Properties &amp; Social Media Channels</a:t>
          </a:r>
        </a:p>
      </dsp:txBody>
      <dsp:txXfrm>
        <a:off x="1144088" y="1231192"/>
        <a:ext cx="1385275" cy="1099974"/>
      </dsp:txXfrm>
    </dsp:sp>
    <dsp:sp modelId="{A772ED60-BD03-46BE-B31A-E25BCB636F9C}">
      <dsp:nvSpPr>
        <dsp:cNvPr id="0" name=""/>
        <dsp:cNvSpPr/>
      </dsp:nvSpPr>
      <dsp:spPr>
        <a:xfrm>
          <a:off x="880225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Branding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Employer of Choice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Content Management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Inside MasterCard</a:t>
          </a:r>
        </a:p>
      </dsp:txBody>
      <dsp:txXfrm>
        <a:off x="1144088" y="2331167"/>
        <a:ext cx="1385275" cy="1099974"/>
      </dsp:txXfrm>
    </dsp:sp>
    <dsp:sp modelId="{26605E34-7000-447F-96A8-3669E18C7AD3}">
      <dsp:nvSpPr>
        <dsp:cNvPr id="0" name=""/>
        <dsp:cNvSpPr/>
      </dsp:nvSpPr>
      <dsp:spPr>
        <a:xfrm>
          <a:off x="685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Our Network</a:t>
          </a:r>
          <a:endParaRPr lang="en-US" sz="1700" kern="1200" dirty="0"/>
        </a:p>
      </dsp:txBody>
      <dsp:txXfrm>
        <a:off x="161692" y="952429"/>
        <a:ext cx="777411" cy="777411"/>
      </dsp:txXfrm>
    </dsp:sp>
    <dsp:sp modelId="{166E174C-A2DE-42B8-BA27-B00BA90D47CA}">
      <dsp:nvSpPr>
        <dsp:cNvPr id="0" name=""/>
        <dsp:cNvSpPr/>
      </dsp:nvSpPr>
      <dsp:spPr>
        <a:xfrm>
          <a:off x="3628788" y="1231192"/>
          <a:ext cx="1649137" cy="109997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Social Media Ambassadors</a:t>
          </a:r>
        </a:p>
      </dsp:txBody>
      <dsp:txXfrm>
        <a:off x="3892650" y="1231192"/>
        <a:ext cx="1385275" cy="1099974"/>
      </dsp:txXfrm>
    </dsp:sp>
    <dsp:sp modelId="{B37BE0C6-67EC-4315-8E06-9F213B55CA5A}">
      <dsp:nvSpPr>
        <dsp:cNvPr id="0" name=""/>
        <dsp:cNvSpPr/>
      </dsp:nvSpPr>
      <dsp:spPr>
        <a:xfrm>
          <a:off x="3628788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Awareness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dk1">
                  <a:hueOff val="0"/>
                  <a:satOff val="0"/>
                  <a:lumOff val="0"/>
                  <a:alpha val="50000"/>
                </a:schemeClr>
              </a:solidFill>
            </a:rPr>
            <a:t>Invite to Engage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tint val="40000"/>
                  <a:hueOff val="0"/>
                  <a:satOff val="0"/>
                  <a:lumOff val="0"/>
                  <a:alpha val="50000"/>
                </a:schemeClr>
              </a:solidFill>
            </a:rPr>
            <a:t>Multiplier Effect</a:t>
          </a:r>
          <a:endParaRPr lang="en-US" sz="1000" kern="1200" dirty="0">
            <a:solidFill>
              <a:schemeClr val="dk1">
                <a:hueOff val="0"/>
                <a:satOff val="0"/>
                <a:lumOff val="0"/>
                <a:alpha val="50000"/>
              </a:schemeClr>
            </a:solidFill>
          </a:endParaRPr>
        </a:p>
      </dsp:txBody>
      <dsp:txXfrm>
        <a:off x="3892650" y="2331167"/>
        <a:ext cx="1385275" cy="1099974"/>
      </dsp:txXfrm>
    </dsp:sp>
    <dsp:sp modelId="{CFA1C20A-C632-4611-A820-01131ADF4F0A}">
      <dsp:nvSpPr>
        <dsp:cNvPr id="0" name=""/>
        <dsp:cNvSpPr/>
      </dsp:nvSpPr>
      <dsp:spPr>
        <a:xfrm>
          <a:off x="2749248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Your Network</a:t>
          </a:r>
          <a:endParaRPr lang="en-US" sz="1700" kern="1200" dirty="0"/>
        </a:p>
      </dsp:txBody>
      <dsp:txXfrm>
        <a:off x="2910255" y="952429"/>
        <a:ext cx="777411" cy="777411"/>
      </dsp:txXfrm>
    </dsp:sp>
    <dsp:sp modelId="{3649868E-1EBF-4CE7-96E2-FC4B4A0086DF}">
      <dsp:nvSpPr>
        <dsp:cNvPr id="0" name=""/>
        <dsp:cNvSpPr/>
      </dsp:nvSpPr>
      <dsp:spPr>
        <a:xfrm>
          <a:off x="6377351" y="1231192"/>
          <a:ext cx="1649137" cy="1099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Direct Sourcing &amp; Engagement</a:t>
          </a:r>
        </a:p>
      </dsp:txBody>
      <dsp:txXfrm>
        <a:off x="6641213" y="1231192"/>
        <a:ext cx="1385275" cy="1099974"/>
      </dsp:txXfrm>
    </dsp:sp>
    <dsp:sp modelId="{40FAF759-913A-494C-9E50-80B5FE3CD984}">
      <dsp:nvSpPr>
        <dsp:cNvPr id="0" name=""/>
        <dsp:cNvSpPr/>
      </dsp:nvSpPr>
      <dsp:spPr>
        <a:xfrm>
          <a:off x="6377351" y="2331167"/>
          <a:ext cx="1649137" cy="1099974"/>
        </a:xfrm>
        <a:prstGeom prst="rect">
          <a:avLst/>
        </a:prstGeom>
        <a:solidFill>
          <a:srgbClr val="EED1CC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Recruiter Training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Search Techniques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Diversity “Library” </a:t>
          </a:r>
        </a:p>
      </dsp:txBody>
      <dsp:txXfrm>
        <a:off x="6641213" y="2331167"/>
        <a:ext cx="1385275" cy="1099974"/>
      </dsp:txXfrm>
    </dsp:sp>
    <dsp:sp modelId="{5782BB99-8B53-4685-9F77-5BF5BB38356A}">
      <dsp:nvSpPr>
        <dsp:cNvPr id="0" name=""/>
        <dsp:cNvSpPr/>
      </dsp:nvSpPr>
      <dsp:spPr>
        <a:xfrm>
          <a:off x="5497811" y="791422"/>
          <a:ext cx="1099425" cy="1099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 Network</a:t>
          </a:r>
          <a:endParaRPr lang="en-US" sz="1700" kern="1200" dirty="0"/>
        </a:p>
      </dsp:txBody>
      <dsp:txXfrm>
        <a:off x="5658818" y="952429"/>
        <a:ext cx="777411" cy="777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t" anchorCtr="0" compatLnSpc="1">
            <a:prstTxWarp prst="textNoShape">
              <a:avLst/>
            </a:prstTxWarp>
          </a:bodyPr>
          <a:lstStyle>
            <a:lvl1pPr defTabSz="897942">
              <a:defRPr sz="1200">
                <a:latin typeface="Arial" pitchFamily="2" charset="0"/>
              </a:defRPr>
            </a:lvl1pPr>
          </a:lstStyle>
          <a:p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048" y="0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t" anchorCtr="0" compatLnSpc="1">
            <a:prstTxWarp prst="textNoShape">
              <a:avLst/>
            </a:prstTxWarp>
          </a:bodyPr>
          <a:lstStyle>
            <a:lvl1pPr algn="r" defTabSz="897942">
              <a:defRPr sz="1200">
                <a:latin typeface="Arial" pitchFamily="2" charset="0"/>
              </a:defRPr>
            </a:lvl1pPr>
          </a:lstStyle>
          <a:p>
            <a:r>
              <a:rPr lang="en-US" smtClean="0">
                <a:latin typeface="Calibri" panose="020F0502020204030204" pitchFamily="34" charset="0"/>
                <a:cs typeface="Arial" pitchFamily="34" charset="0"/>
              </a:rPr>
              <a:t>October 1, 2015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824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b" anchorCtr="0" compatLnSpc="1">
            <a:prstTxWarp prst="textNoShape">
              <a:avLst/>
            </a:prstTxWarp>
          </a:bodyPr>
          <a:lstStyle>
            <a:lvl1pPr defTabSz="897942">
              <a:defRPr sz="1200">
                <a:latin typeface="Arial" pitchFamily="2" charset="0"/>
              </a:defRPr>
            </a:lvl1pPr>
          </a:lstStyle>
          <a:p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048" y="8828824"/>
            <a:ext cx="3038783" cy="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6" tIns="44904" rIns="89796" bIns="44904" numCol="1" anchor="b" anchorCtr="0" compatLnSpc="1">
            <a:prstTxWarp prst="textNoShape">
              <a:avLst/>
            </a:prstTxWarp>
          </a:bodyPr>
          <a:lstStyle>
            <a:lvl1pPr algn="r" defTabSz="897942">
              <a:defRPr sz="1200">
                <a:latin typeface="Arial" pitchFamily="2" charset="0"/>
              </a:defRPr>
            </a:lvl1pPr>
          </a:lstStyle>
          <a:p>
            <a:fld id="{C8B66C32-457D-4C1D-9311-2FF8084A158A}" type="slidenum">
              <a:rPr lang="en-US">
                <a:latin typeface="Calibri" panose="020F0502020204030204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896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defTabSz="932539">
              <a:defRPr sz="12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839788"/>
            <a:ext cx="4803775" cy="2703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6143" y="3831912"/>
            <a:ext cx="6556546" cy="47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99"/>
            <a:ext cx="3037212" cy="4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defTabSz="932539">
              <a:defRPr sz="12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30399"/>
            <a:ext cx="3037212" cy="4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algn="r" defTabSz="932539">
              <a:defRPr sz="12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fld id="{E6C388D9-8E38-4EC6-8E5A-9BD94593D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427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374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66688" indent="-80963" algn="l" rtl="0" fontAlgn="base">
      <a:spcBef>
        <a:spcPct val="30000"/>
      </a:spcBef>
      <a:spcAft>
        <a:spcPct val="0"/>
      </a:spcAft>
      <a:buFont typeface="Arial" pitchFamily="34" charset="0"/>
      <a:buChar char="•"/>
      <a:defRPr sz="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47663" indent="-952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75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16731" indent="-83344" algn="l" rtl="0" fontAlgn="base">
      <a:spcBef>
        <a:spcPct val="30000"/>
      </a:spcBef>
      <a:spcAft>
        <a:spcPct val="0"/>
      </a:spcAft>
      <a:buFont typeface="Arial" pitchFamily="34" charset="0"/>
      <a:buChar char="•"/>
      <a:defRPr sz="75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685800" indent="-83344" algn="l" rtl="0" fontAlgn="base">
      <a:spcBef>
        <a:spcPct val="30000"/>
      </a:spcBef>
      <a:spcAft>
        <a:spcPct val="0"/>
      </a:spcAft>
      <a:buFont typeface="Arial" pitchFamily="34" charset="0"/>
      <a:buChar char="•"/>
      <a:defRPr sz="75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8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5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2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3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7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5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25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4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9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6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0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_color"/>
          <p:cNvSpPr/>
          <p:nvPr userDrawn="1"/>
        </p:nvSpPr>
        <p:spPr bwMode="gray"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5B6770"/>
              </a:gs>
              <a:gs pos="55000">
                <a:srgbClr val="323947"/>
              </a:gs>
              <a:gs pos="75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4" name="banner"/>
          <p:cNvSpPr/>
          <p:nvPr userDrawn="1"/>
        </p:nvSpPr>
        <p:spPr bwMode="gray">
          <a:xfrm>
            <a:off x="1" y="2571750"/>
            <a:ext cx="9143999" cy="2571750"/>
          </a:xfrm>
          <a:prstGeom prst="rect">
            <a:avLst/>
          </a:prstGeom>
          <a:gradFill flip="none" rotWithShape="1">
            <a:gsLst>
              <a:gs pos="10000">
                <a:srgbClr val="A2AAAD"/>
              </a:gs>
              <a:gs pos="50000">
                <a:srgbClr val="626771"/>
              </a:gs>
              <a:gs pos="80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799312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/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91845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s_subtitle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5659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SlideNameDept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799320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os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9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os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417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Rev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535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v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8912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os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801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v, P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7243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os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3916" y="2788920"/>
            <a:ext cx="71729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500" kern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3916" y="3474720"/>
            <a:ext cx="7172900" cy="295275"/>
          </a:xfrm>
          <a:prstGeom prst="rect">
            <a:avLst/>
          </a:prstGeom>
        </p:spPr>
        <p:txBody>
          <a:bodyPr tIns="45720" rIns="9144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s_date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73916" y="4789398"/>
            <a:ext cx="3470378" cy="279691"/>
          </a:xfrm>
          <a:prstGeom prst="rect">
            <a:avLst/>
          </a:prstGeom>
        </p:spPr>
        <p:txBody>
          <a:bodyPr tIns="45720" rIns="91440" bIns="45720" anchor="t" anchorCtr="0"/>
          <a:lstStyle>
            <a:lvl1pPr algn="l">
              <a:lnSpc>
                <a:spcPct val="8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3916" y="4485789"/>
            <a:ext cx="3470385" cy="303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</a:defRPr>
            </a:lvl1pPr>
            <a:lvl2pPr marL="34170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461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3465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spcAft>
                <a:spcPct val="0"/>
              </a:spcAft>
            </a:pPr>
            <a:r>
              <a:rPr lang="en-US" dirty="0" smtClean="0"/>
              <a:t>Click to add Presenter Name/Department</a:t>
            </a:r>
          </a:p>
        </p:txBody>
      </p:sp>
    </p:spTree>
    <p:extLst>
      <p:ext uri="{BB962C8B-B14F-4D97-AF65-F5344CB8AC3E}">
        <p14:creationId xmlns:p14="http://schemas.microsoft.com/office/powerpoint/2010/main" val="224600909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7415212" cy="3032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916" y="1133856"/>
            <a:ext cx="7415974" cy="256032"/>
          </a:xfrm>
        </p:spPr>
        <p:txBody>
          <a:bodyPr tIns="0"/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8288"/>
            <a:ext cx="7415212" cy="292100"/>
          </a:xfrm>
        </p:spPr>
        <p:txBody>
          <a:bodyPr anchor="b" anchorCtr="0"/>
          <a:lstStyle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26006937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7415212" cy="3032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8288"/>
            <a:ext cx="7415212" cy="292100"/>
          </a:xfrm>
        </p:spPr>
        <p:txBody>
          <a:bodyPr anchor="b" anchorCtr="0"/>
          <a:lstStyle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97643794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3569525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 bwMode="gray">
          <a:xfrm>
            <a:off x="4114800" y="1600199"/>
            <a:ext cx="3575090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3916" y="18288"/>
            <a:ext cx="7415934" cy="292608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lang="en-US" sz="1100" b="0" cap="all" baseline="0" dirty="0" smtClean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450"/>
              </a:spcAft>
            </a:pPr>
            <a:r>
              <a:rPr lang="en-US" dirty="0" smtClean="0"/>
              <a:t>Click to Add Topic (optional)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974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3566160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 bwMode="gray">
          <a:xfrm>
            <a:off x="4114800" y="1600199"/>
            <a:ext cx="3575090" cy="303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133856"/>
            <a:ext cx="7415252" cy="256032"/>
          </a:xfrm>
        </p:spPr>
        <p:txBody>
          <a:bodyPr vert="horz" lIns="91440" tIns="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4638" y="18288"/>
            <a:ext cx="7415212" cy="292608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lang="en-US" sz="1100" b="0" cap="all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450"/>
              </a:spcAft>
            </a:pPr>
            <a:r>
              <a:rPr lang="en-US" dirty="0" smtClean="0"/>
              <a:t>Click to Add Topic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3557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4638" y="18288"/>
            <a:ext cx="7415212" cy="292608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lang="en-US" sz="1100" b="0" cap="all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90000"/>
              </a:lnSpc>
              <a:spcAft>
                <a:spcPts val="450"/>
              </a:spcAft>
            </a:pPr>
            <a:r>
              <a:rPr lang="en-US" dirty="0" smtClean="0"/>
              <a:t>Click to Add Topic (optional)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424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0867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_color"/>
          <p:cNvSpPr/>
          <p:nvPr userDrawn="1"/>
        </p:nvSpPr>
        <p:spPr bwMode="gray"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5B6770"/>
              </a:gs>
              <a:gs pos="55000">
                <a:srgbClr val="323947"/>
              </a:gs>
              <a:gs pos="75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4" name="banner"/>
          <p:cNvSpPr/>
          <p:nvPr userDrawn="1"/>
        </p:nvSpPr>
        <p:spPr bwMode="gray">
          <a:xfrm>
            <a:off x="1" y="2571750"/>
            <a:ext cx="9143999" cy="2571750"/>
          </a:xfrm>
          <a:prstGeom prst="rect">
            <a:avLst/>
          </a:prstGeom>
          <a:gradFill flip="none" rotWithShape="1">
            <a:gsLst>
              <a:gs pos="10000">
                <a:srgbClr val="A2AAAD"/>
              </a:gs>
              <a:gs pos="50000">
                <a:srgbClr val="626771"/>
              </a:gs>
              <a:gs pos="80000">
                <a:srgbClr val="000014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978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Rev, Rev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p_sig_rev_lar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13872" y="348142"/>
            <a:ext cx="785591" cy="561136"/>
          </a:xfrm>
          <a:prstGeom prst="rect">
            <a:avLst/>
          </a:prstGeom>
        </p:spPr>
      </p:pic>
      <p:sp>
        <p:nvSpPr>
          <p:cNvPr id="8" name="cs_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73916" y="3184634"/>
            <a:ext cx="7173376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5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 defTabSz="68580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619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14" name="date_cs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57436" y="4904459"/>
            <a:ext cx="1068190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11" name="page_number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74393" y="4904459"/>
            <a:ext cx="342989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1" smtClean="0">
                <a:latin typeface="Calibri" panose="020F0502020204030204" pitchFamily="34" charset="0"/>
              </a:defRPr>
            </a:lvl1pPr>
          </a:lstStyle>
          <a:p>
            <a:fld id="{5698A34F-157D-4FC3-B6AE-341A8B909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_cs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12388" y="4904459"/>
            <a:ext cx="3470274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9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223240" name="title_placeholder"/>
          <p:cNvSpPr>
            <a:spLocks noGrp="1" noChangeArrowheads="1"/>
          </p:cNvSpPr>
          <p:nvPr>
            <p:ph type="title"/>
          </p:nvPr>
        </p:nvSpPr>
        <p:spPr bwMode="gray">
          <a:xfrm>
            <a:off x="273916" y="644462"/>
            <a:ext cx="741597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5" name="copyright_legal_cs"/>
          <p:cNvSpPr>
            <a:spLocks noChangeArrowheads="1"/>
          </p:cNvSpPr>
          <p:nvPr userDrawn="1"/>
        </p:nvSpPr>
        <p:spPr bwMode="gray">
          <a:xfrm>
            <a:off x="5515497" y="4911133"/>
            <a:ext cx="2275953" cy="128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750" smtClean="0">
                <a:solidFill>
                  <a:schemeClr val="tx2"/>
                </a:solidFill>
                <a:latin typeface="Calibri" panose="020F0502020204030204" pitchFamily="34" charset="0"/>
              </a:rPr>
              <a:t>©2015 MasterCard. Proprietary</a:t>
            </a:r>
            <a:endParaRPr lang="en-US" sz="75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corp_sig_pos_sm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96899" y="4643975"/>
            <a:ext cx="511257" cy="3657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273916" y="1600199"/>
            <a:ext cx="7415974" cy="303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3" r:id="rId2"/>
    <p:sldLayoutId id="2147483704" r:id="rId3"/>
    <p:sldLayoutId id="2147483699" r:id="rId4"/>
    <p:sldLayoutId id="2147483700" r:id="rId5"/>
    <p:sldLayoutId id="2147483681" r:id="rId6"/>
    <p:sldLayoutId id="2147483680" r:id="rId7"/>
    <p:sldLayoutId id="2147483685" r:id="rId8"/>
    <p:sldLayoutId id="2147483695" r:id="rId9"/>
    <p:sldLayoutId id="2147483691" r:id="rId10"/>
    <p:sldLayoutId id="2147483692" r:id="rId11"/>
    <p:sldLayoutId id="2147483693" r:id="rId12"/>
    <p:sldLayoutId id="2147483694" r:id="rId13"/>
    <p:sldLayoutId id="2147483688" r:id="rId14"/>
    <p:sldLayoutId id="2147483689" r:id="rId15"/>
    <p:sldLayoutId id="2147483690" r:id="rId16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2" charset="0"/>
        </a:defRPr>
      </a:lvl9pPr>
    </p:titleStyle>
    <p:bodyStyle>
      <a:lvl1pPr marL="174625" indent="-174625" algn="l" rtl="0" eaLnBrk="1" fontAlgn="base" hangingPunct="1">
        <a:lnSpc>
          <a:spcPct val="85000"/>
        </a:lnSpc>
        <a:spcBef>
          <a:spcPct val="0"/>
        </a:spcBef>
        <a:spcAft>
          <a:spcPts val="600"/>
        </a:spcAft>
        <a:buSzPct val="80000"/>
        <a:buFont typeface="Arial" pitchFamily="34" charset="0"/>
        <a:buChar char="•"/>
        <a:defRPr lang="en-US" sz="20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2900" indent="-168275" algn="l" rtl="0" eaLnBrk="1" fontAlgn="base" hangingPunct="1">
        <a:lnSpc>
          <a:spcPct val="85000"/>
        </a:lnSpc>
        <a:spcBef>
          <a:spcPts val="0"/>
        </a:spcBef>
        <a:spcAft>
          <a:spcPts val="200"/>
        </a:spcAft>
        <a:buSzPct val="85000"/>
        <a:buFont typeface="Calibri" panose="020F0502020204030204" pitchFamily="34" charset="0"/>
        <a:buChar char="–"/>
        <a:defRPr lang="en-US" sz="20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7525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SzPct val="80000"/>
        <a:buFont typeface="Arial" pitchFamily="34" charset="0"/>
        <a:buChar char="•"/>
        <a:defRPr lang="en-US" sz="1600" dirty="0" smtClean="0">
          <a:solidFill>
            <a:schemeClr val="tx1"/>
          </a:solidFill>
          <a:latin typeface="Calibri" panose="020F0502020204030204" pitchFamily="34" charset="0"/>
        </a:defRPr>
      </a:lvl3pPr>
      <a:lvl4pPr marL="685800" indent="-168275" algn="l" rtl="0" eaLnBrk="1" fontAlgn="base" hangingPunct="1">
        <a:lnSpc>
          <a:spcPct val="95000"/>
        </a:lnSpc>
        <a:spcBef>
          <a:spcPts val="400"/>
        </a:spcBef>
        <a:spcAft>
          <a:spcPts val="0"/>
        </a:spcAft>
        <a:buSzPct val="85000"/>
        <a:buFont typeface="Calibri" panose="020F0502020204030204" pitchFamily="34" charset="0"/>
        <a:buChar char="–"/>
        <a:defRPr lang="en-US" sz="1600" dirty="0" smtClean="0">
          <a:solidFill>
            <a:schemeClr val="tx1"/>
          </a:solidFill>
          <a:latin typeface="Calibri" panose="020F0502020204030204" pitchFamily="34" charset="0"/>
        </a:defRPr>
      </a:lvl4pPr>
      <a:lvl5pPr marL="860425" indent="-174625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SzPct val="80000"/>
        <a:buFont typeface="Arial" pitchFamily="34" charset="0"/>
        <a:buChar char="•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16252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6pPr>
      <a:lvl7pPr marL="19681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7pPr>
      <a:lvl8pPr marL="23110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8pPr>
      <a:lvl9pPr marL="2653904" indent="-170260" algn="l" rtl="0" eaLnBrk="1" fontAlgn="base" hangingPunct="1">
        <a:spcBef>
          <a:spcPct val="0"/>
        </a:spcBef>
        <a:spcAft>
          <a:spcPct val="40000"/>
        </a:spcAft>
        <a:buSzPct val="80000"/>
        <a:buFont typeface="Arial" pitchFamily="2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gray"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16521" y="4008038"/>
            <a:ext cx="3969099" cy="854109"/>
          </a:xfrm>
          <a:ln w="127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 Recruitment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HRCharlie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97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3" y="655511"/>
            <a:ext cx="4815188" cy="2381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666" y="1846308"/>
            <a:ext cx="4113849" cy="2697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 bwMode="gray">
          <a:xfrm>
            <a:off x="5823339" y="948169"/>
            <a:ext cx="2252025" cy="62518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Updating branding on Direct Employers increased candidate flow by 92%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167788" y="3398191"/>
            <a:ext cx="2529756" cy="6093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Updated LinkedIn branding &amp; targeted career pages increased “apply clicks” by 84%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0054" r="-1" b="8274"/>
          <a:stretch/>
        </p:blipFill>
        <p:spPr>
          <a:xfrm>
            <a:off x="5115179" y="1907196"/>
            <a:ext cx="3172695" cy="2393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18" y="677392"/>
            <a:ext cx="2008117" cy="3558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 bwMode="gray">
          <a:xfrm>
            <a:off x="2892516" y="1737051"/>
            <a:ext cx="1510018" cy="127906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Social posts </a:t>
            </a:r>
            <a:r>
              <a:rPr lang="en-US" sz="1600" dirty="0">
                <a:latin typeface="+mn-lt"/>
              </a:rPr>
              <a:t>unique </a:t>
            </a:r>
            <a:r>
              <a:rPr lang="en-US" sz="1600" dirty="0" smtClean="0">
                <a:latin typeface="+mn-lt"/>
              </a:rPr>
              <a:t>candidate reach has increased by 110% since launch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5453939" y="856810"/>
            <a:ext cx="2495174" cy="8802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Candidate response to Twitter Cards averages 78% higher than regular job posts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5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94879817"/>
              </p:ext>
            </p:extLst>
          </p:nvPr>
        </p:nvGraphicFramePr>
        <p:xfrm>
          <a:off x="397869" y="453710"/>
          <a:ext cx="8027175" cy="422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5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36985453"/>
              </p:ext>
            </p:extLst>
          </p:nvPr>
        </p:nvGraphicFramePr>
        <p:xfrm>
          <a:off x="973123" y="478173"/>
          <a:ext cx="6786694" cy="260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 bwMode="gray">
          <a:xfrm>
            <a:off x="810069" y="3315796"/>
            <a:ext cx="2159634" cy="7879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 smtClean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Increase in Glassdoor activity by 316%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3108267" y="3315796"/>
            <a:ext cx="2520746" cy="61555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 smtClean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10x the </a:t>
            </a:r>
            <a:r>
              <a:rPr lang="en-US" sz="1400" dirty="0">
                <a:latin typeface="+mn-lt"/>
              </a:rPr>
              <a:t>unique </a:t>
            </a:r>
            <a:r>
              <a:rPr lang="en-US" sz="1400" dirty="0" smtClean="0">
                <a:latin typeface="+mn-lt"/>
              </a:rPr>
              <a:t>candidate reach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gray">
          <a:xfrm>
            <a:off x="5767576" y="3315796"/>
            <a:ext cx="2109685" cy="7879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 smtClean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>
                <a:latin typeface="+mn-lt"/>
              </a:rPr>
              <a:t>Overall reach has increased by </a:t>
            </a:r>
            <a:r>
              <a:rPr lang="en-US" sz="1400" dirty="0" smtClean="0">
                <a:latin typeface="+mn-lt"/>
              </a:rPr>
              <a:t>70%</a:t>
            </a:r>
            <a:endParaRPr lang="en-US" sz="1400" dirty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 bwMode="gray">
          <a:xfrm>
            <a:off x="1451872" y="2645756"/>
            <a:ext cx="584238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Employees as Talent Ambassadors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93" y="3922804"/>
            <a:ext cx="1362046" cy="5293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9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32273619"/>
              </p:ext>
            </p:extLst>
          </p:nvPr>
        </p:nvGraphicFramePr>
        <p:xfrm>
          <a:off x="397869" y="453710"/>
          <a:ext cx="8027175" cy="422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2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7" y="1150934"/>
            <a:ext cx="2968720" cy="296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878" y="2639110"/>
            <a:ext cx="3150983" cy="1082104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73916" y="644462"/>
            <a:ext cx="4366178" cy="486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en-US" kern="0" dirty="0" smtClean="0">
                <a:solidFill>
                  <a:srgbClr val="5B6770"/>
                </a:solidFill>
                <a:latin typeface="+mn-lt"/>
                <a:cs typeface="Arial" panose="020B0604020202020204" pitchFamily="34" charset="0"/>
              </a:rPr>
              <a:t>Recruiter Search Training</a:t>
            </a:r>
            <a:endParaRPr lang="en-US" kern="0" dirty="0">
              <a:solidFill>
                <a:srgbClr val="5B677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647" y="1505477"/>
            <a:ext cx="2868153" cy="113363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4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9" y="186268"/>
            <a:ext cx="7345308" cy="455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47" y="689042"/>
            <a:ext cx="1076325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gray">
          <a:xfrm>
            <a:off x="2091447" y="696004"/>
            <a:ext cx="1981633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Basic Boolean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99587"/>
              </p:ext>
            </p:extLst>
          </p:nvPr>
        </p:nvGraphicFramePr>
        <p:xfrm>
          <a:off x="1118423" y="1617878"/>
          <a:ext cx="3090860" cy="1828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184"/>
                <a:gridCol w="1877676"/>
              </a:tblGrid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Requires all terms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Returns</a:t>
                      </a:r>
                      <a:r>
                        <a:rPr lang="en-US" sz="1400" baseline="0" dirty="0" smtClean="0"/>
                        <a:t> either terms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/ 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Eliminates terms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 </a:t>
                      </a:r>
                      <a:r>
                        <a:rPr lang="en-US" sz="1400" baseline="0" dirty="0" smtClean="0"/>
                        <a:t>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Returns exact phrase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Subset</a:t>
                      </a:r>
                      <a:r>
                        <a:rPr lang="en-US" sz="1400" baseline="0" dirty="0" smtClean="0"/>
                        <a:t> of a search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Wildcard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29" y="3409073"/>
            <a:ext cx="7345308" cy="134726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1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9" y="186268"/>
            <a:ext cx="7345308" cy="455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47" y="689042"/>
            <a:ext cx="1076325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gray">
          <a:xfrm>
            <a:off x="2091447" y="696004"/>
            <a:ext cx="2507738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Advanced Boolean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05547"/>
              </p:ext>
            </p:extLst>
          </p:nvPr>
        </p:nvGraphicFramePr>
        <p:xfrm>
          <a:off x="1281803" y="1678020"/>
          <a:ext cx="3377745" cy="1219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788"/>
                <a:gridCol w="2051957"/>
              </a:tblGrid>
              <a:tr h="3048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Intitle</a:t>
                      </a:r>
                      <a:r>
                        <a:rPr lang="en-US" sz="1400" dirty="0" smtClean="0"/>
                        <a:t>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Keywords</a:t>
                      </a:r>
                      <a:r>
                        <a:rPr lang="en-US" sz="1400" baseline="0" dirty="0" smtClean="0"/>
                        <a:t> in title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Inurl</a:t>
                      </a:r>
                      <a:r>
                        <a:rPr lang="en-US" sz="1400" dirty="0" smtClean="0"/>
                        <a:t>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Keywords</a:t>
                      </a:r>
                      <a:r>
                        <a:rPr lang="en-US" sz="1400" baseline="0" dirty="0" smtClean="0"/>
                        <a:t> in </a:t>
                      </a:r>
                      <a:r>
                        <a:rPr lang="en-US" sz="1400" baseline="0" dirty="0" err="1" smtClean="0"/>
                        <a:t>url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</a:t>
                      </a:r>
                      <a:r>
                        <a:rPr lang="en-US" sz="1400" dirty="0" err="1" smtClean="0"/>
                        <a:t>Xray</a:t>
                      </a:r>
                      <a:r>
                        <a:rPr lang="en-US" sz="1400" dirty="0" smtClean="0"/>
                        <a:t> search” a website </a:t>
                      </a:r>
                      <a:endParaRPr lang="en-US" sz="1400" dirty="0"/>
                    </a:p>
                  </a:txBody>
                  <a:tcPr/>
                </a:tc>
              </a:tr>
              <a:tr h="304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Related: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Finds similar</a:t>
                      </a:r>
                      <a:r>
                        <a:rPr lang="en-US" sz="1400" baseline="0" dirty="0" smtClean="0"/>
                        <a:t> sites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30" y="3395356"/>
            <a:ext cx="7345307" cy="134416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 bwMode="gray">
          <a:xfrm>
            <a:off x="710980" y="2833687"/>
            <a:ext cx="3470313" cy="151118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Indirect search techniques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 bwMode="gray">
          <a:xfrm>
            <a:off x="710980" y="2810760"/>
            <a:ext cx="3470313" cy="7632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Your </a:t>
            </a:r>
            <a:r>
              <a:rPr lang="en-US" sz="1400" dirty="0">
                <a:latin typeface="+mn-lt"/>
              </a:rPr>
              <a:t>connections have </a:t>
            </a:r>
            <a:r>
              <a:rPr lang="en-US" sz="1400" dirty="0" smtClean="0">
                <a:latin typeface="+mn-lt"/>
              </a:rPr>
              <a:t>connections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599104" y="415656"/>
            <a:ext cx="2137272" cy="872973"/>
            <a:chOff x="6599104" y="415656"/>
            <a:chExt cx="2137272" cy="8729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4956" y="511653"/>
              <a:ext cx="1295400" cy="3524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3031" y="864078"/>
              <a:ext cx="1619250" cy="3429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gray">
            <a:xfrm>
              <a:off x="6599104" y="415656"/>
              <a:ext cx="2137272" cy="87297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99104" y="1425191"/>
            <a:ext cx="2137272" cy="1418850"/>
            <a:chOff x="6599104" y="1425191"/>
            <a:chExt cx="2137272" cy="1418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7843" y="1575812"/>
              <a:ext cx="809625" cy="2952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2197" y="2386072"/>
              <a:ext cx="1076325" cy="3143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041" y="1967084"/>
              <a:ext cx="1419225" cy="304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gray">
            <a:xfrm>
              <a:off x="6599104" y="1425191"/>
              <a:ext cx="2137272" cy="14188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 smtClean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 smtClean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 smtClean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 smtClean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endParaRPr lang="en-US" sz="800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5887" y="283570"/>
            <a:ext cx="5829300" cy="2152650"/>
            <a:chOff x="445887" y="283570"/>
            <a:chExt cx="5829300" cy="2152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5887" y="283570"/>
              <a:ext cx="5829300" cy="2152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ctangle 16"/>
            <p:cNvSpPr/>
            <p:nvPr/>
          </p:nvSpPr>
          <p:spPr bwMode="gray">
            <a:xfrm>
              <a:off x="2352312" y="374229"/>
              <a:ext cx="2198748" cy="308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2" charset="0"/>
                </a:rPr>
                <a:t>James --------</a:t>
              </a: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2352312" y="681037"/>
              <a:ext cx="2457014" cy="211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Arial" pitchFamily="2" charset="0"/>
                </a:rPr>
                <a:t>Director of Marketing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887" y="413762"/>
              <a:ext cx="1820658" cy="182065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697776" y="3053682"/>
            <a:ext cx="3886200" cy="1066800"/>
            <a:chOff x="4697776" y="3053682"/>
            <a:chExt cx="3886200" cy="1066800"/>
          </a:xfrm>
        </p:grpSpPr>
        <p:grpSp>
          <p:nvGrpSpPr>
            <p:cNvPr id="7" name="Group 6"/>
            <p:cNvGrpSpPr/>
            <p:nvPr/>
          </p:nvGrpSpPr>
          <p:grpSpPr>
            <a:xfrm>
              <a:off x="4697776" y="3053682"/>
              <a:ext cx="3886200" cy="1066800"/>
              <a:chOff x="4697776" y="3053682"/>
              <a:chExt cx="3886200" cy="10668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7776" y="3053682"/>
                <a:ext cx="3886200" cy="10668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/>
              <a:srcRect l="747" t="936" r="-367"/>
              <a:stretch/>
            </p:blipFill>
            <p:spPr>
              <a:xfrm>
                <a:off x="6541631" y="3461503"/>
                <a:ext cx="530565" cy="508060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 bwMode="gray">
              <a:xfrm>
                <a:off x="7072197" y="3461503"/>
                <a:ext cx="1511779" cy="5080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2" charset="0"/>
                  </a:rPr>
                  <a:t>Connections of James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41631" y="3461503"/>
              <a:ext cx="508060" cy="50806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3880" t="4662" r="6985" b="5618"/>
          <a:stretch/>
        </p:blipFill>
        <p:spPr>
          <a:xfrm>
            <a:off x="4384713" y="2027104"/>
            <a:ext cx="925417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 bwMode="gray">
          <a:xfrm>
            <a:off x="710980" y="2833687"/>
            <a:ext cx="3470313" cy="126188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Boolean searches work in LinkedIn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You can X-Ray LinkedIn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gray">
          <a:xfrm>
            <a:off x="677873" y="3489797"/>
            <a:ext cx="2295506" cy="7879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 smtClean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b="1" dirty="0" smtClean="0">
                <a:latin typeface="+mn-lt"/>
              </a:rPr>
              <a:t>20% of Sourcers time is spent on strategic pipelining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983442" y="1142209"/>
            <a:ext cx="3090860" cy="110184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800" b="1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b="1" dirty="0" smtClean="0">
                <a:latin typeface="+mn-lt"/>
              </a:rPr>
              <a:t>Develop a search </a:t>
            </a:r>
            <a:r>
              <a:rPr lang="en-US" sz="1400" b="1" dirty="0">
                <a:latin typeface="+mn-lt"/>
              </a:rPr>
              <a:t>l</a:t>
            </a:r>
            <a:r>
              <a:rPr lang="en-US" sz="1400" b="1" dirty="0" smtClean="0">
                <a:latin typeface="+mn-lt"/>
              </a:rPr>
              <a:t>ibrary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350" dirty="0" smtClean="0">
                <a:latin typeface="+mn-lt"/>
              </a:rPr>
              <a:t>Search terms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350" dirty="0" smtClean="0">
                <a:latin typeface="+mn-lt"/>
              </a:rPr>
              <a:t>Search strings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gray">
          <a:xfrm>
            <a:off x="5785457" y="3495581"/>
            <a:ext cx="2529756" cy="9818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b="1" dirty="0" smtClean="0">
                <a:latin typeface="+mn-lt"/>
              </a:rPr>
              <a:t>Direct sourced hires have increased by 127%</a:t>
            </a:r>
          </a:p>
          <a:p>
            <a:pPr algn="ctr">
              <a:spcBef>
                <a:spcPts val="0"/>
              </a:spcBef>
            </a:pPr>
            <a:endParaRPr lang="en-US" sz="800" b="1" dirty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b="1" dirty="0" smtClean="0">
                <a:latin typeface="+mn-lt"/>
              </a:rPr>
              <a:t>Direct sourced diverse hires have increased by 105%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556769" y="1383012"/>
            <a:ext cx="3090860" cy="6093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800" b="1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350" b="1" dirty="0" smtClean="0">
                <a:latin typeface="+mn-lt"/>
              </a:rPr>
              <a:t>Create search alerts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73916" y="644462"/>
            <a:ext cx="4366178" cy="486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en-US" kern="0" dirty="0" smtClean="0">
                <a:solidFill>
                  <a:srgbClr val="5B6770"/>
                </a:solidFill>
                <a:latin typeface="+mn-lt"/>
                <a:cs typeface="Arial" panose="020B0604020202020204" pitchFamily="34" charset="0"/>
              </a:rPr>
              <a:t>Additional Tips &amp; Results</a:t>
            </a:r>
            <a:endParaRPr lang="en-US" kern="0" dirty="0">
              <a:solidFill>
                <a:srgbClr val="5B677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1230387" y="2295909"/>
            <a:ext cx="3090860" cy="8648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800" b="1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b="1" dirty="0" smtClean="0">
                <a:latin typeface="+mn-lt"/>
              </a:rPr>
              <a:t>Leverage training &amp; support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AIRS, LinkedIn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71" y="2522068"/>
            <a:ext cx="2135352" cy="2263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gray">
          <a:xfrm>
            <a:off x="5504905" y="2522068"/>
            <a:ext cx="3090860" cy="7755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800" b="1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350" b="1" dirty="0" smtClean="0">
                <a:latin typeface="+mn-lt"/>
              </a:rPr>
              <a:t>Dedicate time to strategic sourcing &amp; experiment with various search strings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8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Build awareness as a “Best Place to Work”</a:t>
            </a:r>
          </a:p>
          <a:p>
            <a:endParaRPr lang="en-US" sz="800" dirty="0" smtClean="0"/>
          </a:p>
          <a:p>
            <a:r>
              <a:rPr lang="en-US" dirty="0" smtClean="0"/>
              <a:t>Enlist, engage and empower employees as Talent Ambassadors</a:t>
            </a:r>
          </a:p>
          <a:p>
            <a:endParaRPr lang="en-US" sz="800" dirty="0" smtClean="0"/>
          </a:p>
          <a:p>
            <a:r>
              <a:rPr lang="en-US" dirty="0" smtClean="0"/>
              <a:t>Build recruiter capabilities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Leverage all recruiting </a:t>
            </a:r>
            <a:r>
              <a:rPr lang="en-US" dirty="0"/>
              <a:t>n</a:t>
            </a:r>
            <a:r>
              <a:rPr lang="en-US" dirty="0" smtClean="0"/>
              <a:t>etworks available</a:t>
            </a:r>
          </a:p>
          <a:p>
            <a:endParaRPr lang="en-US" sz="800" dirty="0" smtClean="0"/>
          </a:p>
          <a:p>
            <a:r>
              <a:rPr lang="en-US" dirty="0" smtClean="0"/>
              <a:t>Engage with candidates where they are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Diversity Strategy Objectives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Build a branding </a:t>
            </a:r>
            <a:r>
              <a:rPr lang="en-US" dirty="0"/>
              <a:t>f</a:t>
            </a:r>
            <a:r>
              <a:rPr lang="en-US" dirty="0" smtClean="0"/>
              <a:t>oundation</a:t>
            </a:r>
          </a:p>
          <a:p>
            <a:endParaRPr lang="en-US" dirty="0" smtClean="0"/>
          </a:p>
          <a:p>
            <a:r>
              <a:rPr lang="en-US" dirty="0" smtClean="0"/>
              <a:t>Engage employees as Talent Ambassadors</a:t>
            </a:r>
          </a:p>
          <a:p>
            <a:endParaRPr lang="en-US" dirty="0" smtClean="0"/>
          </a:p>
          <a:p>
            <a:r>
              <a:rPr lang="en-US" dirty="0" smtClean="0"/>
              <a:t>Build recruiter capabilities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Leverage all recruiting networks available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Recommendations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4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93553612"/>
              </p:ext>
            </p:extLst>
          </p:nvPr>
        </p:nvGraphicFramePr>
        <p:xfrm>
          <a:off x="397869" y="453710"/>
          <a:ext cx="8027175" cy="422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6931986"/>
              </p:ext>
            </p:extLst>
          </p:nvPr>
        </p:nvGraphicFramePr>
        <p:xfrm>
          <a:off x="397869" y="453710"/>
          <a:ext cx="8027175" cy="422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 bwMode="gray">
          <a:xfrm>
            <a:off x="273874" y="1029714"/>
            <a:ext cx="8600913" cy="164592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" charset="0"/>
              </a:rPr>
              <a:t>AN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" charset="0"/>
              </a:rPr>
              <a:t>EMPLOYMENT BRAND THAT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" charset="0"/>
              </a:rPr>
              <a:t>IS</a:t>
            </a:r>
            <a:r>
              <a:rPr lang="en-US" sz="2000" dirty="0" smtClean="0">
                <a:solidFill>
                  <a:schemeClr val="bg1"/>
                </a:solidFill>
              </a:rPr>
              <a:t> IN SYNC WITH OUR BRAND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</a:rPr>
              <a:t>Connecting People to Priceless Possibilities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3876" y="439493"/>
            <a:ext cx="7415974" cy="486287"/>
          </a:xfrm>
        </p:spPr>
        <p:txBody>
          <a:bodyPr/>
          <a:lstStyle/>
          <a:p>
            <a:r>
              <a:rPr lang="en-US" dirty="0" smtClean="0"/>
              <a:t>Define Employment Brand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3875" y="2809782"/>
            <a:ext cx="8600913" cy="1645920"/>
            <a:chOff x="273875" y="2809782"/>
            <a:chExt cx="8600913" cy="1645920"/>
          </a:xfrm>
        </p:grpSpPr>
        <p:sp>
          <p:nvSpPr>
            <p:cNvPr id="17" name="Pentagon 16"/>
            <p:cNvSpPr/>
            <p:nvPr/>
          </p:nvSpPr>
          <p:spPr bwMode="gray">
            <a:xfrm>
              <a:off x="273875" y="2809782"/>
              <a:ext cx="8600913" cy="164592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900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</a:rPr>
                <a:t>WHAT MATTERS TO EMPLOYEES</a:t>
              </a: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045523" y="3363998"/>
              <a:ext cx="2268550" cy="38619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rPr>
                <a:t>Force for Good</a:t>
              </a: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3456962" y="3361403"/>
              <a:ext cx="2268550" cy="38619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rPr>
                <a:t>Globality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045523" y="3846160"/>
              <a:ext cx="2268550" cy="38619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rPr>
                <a:t>Creative &amp; Innovative Culture</a:t>
              </a:r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5868401" y="3846160"/>
              <a:ext cx="2268550" cy="38619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rPr>
                <a:t>Modern Culture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5868401" y="3363998"/>
              <a:ext cx="2268550" cy="38619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rPr>
                <a:t>The Whole You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3456962" y="3846160"/>
              <a:ext cx="2268550" cy="38619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rPr>
                <a:t>Career Development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1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7" y="548640"/>
            <a:ext cx="6275703" cy="41330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0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6" y="548640"/>
            <a:ext cx="6199826" cy="413084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3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95" y="1191173"/>
            <a:ext cx="1095734" cy="1095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816" y="2407247"/>
            <a:ext cx="2124075" cy="9620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16" y="564078"/>
            <a:ext cx="3872968" cy="486287"/>
          </a:xfrm>
        </p:spPr>
        <p:txBody>
          <a:bodyPr/>
          <a:lstStyle/>
          <a:p>
            <a:r>
              <a:rPr lang="en-US" dirty="0" smtClean="0">
                <a:solidFill>
                  <a:srgbClr val="5B6770"/>
                </a:solidFill>
                <a:latin typeface="+mn-lt"/>
                <a:cs typeface="Arial" panose="020B0604020202020204" pitchFamily="34" charset="0"/>
              </a:rPr>
              <a:t>Content Management</a:t>
            </a:r>
            <a:endParaRPr lang="en-US" dirty="0">
              <a:solidFill>
                <a:srgbClr val="5B677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322" y="1276665"/>
            <a:ext cx="1307047" cy="1310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89" y="2296182"/>
            <a:ext cx="1055271" cy="1052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171" y="2095174"/>
            <a:ext cx="1522327" cy="529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472" y="2186885"/>
            <a:ext cx="1032620" cy="1021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36" y="2054283"/>
            <a:ext cx="1051264" cy="1065375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2103" y="3466329"/>
            <a:ext cx="4097298" cy="427331"/>
          </a:xfrm>
        </p:spPr>
        <p:txBody>
          <a:bodyPr/>
          <a:lstStyle/>
          <a:p>
            <a:r>
              <a:rPr lang="en-US" dirty="0" smtClean="0"/>
              <a:t>Identify all sites and channels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06013" y="3469337"/>
            <a:ext cx="3392478" cy="452685"/>
          </a:xfrm>
        </p:spPr>
        <p:txBody>
          <a:bodyPr/>
          <a:lstStyle/>
          <a:p>
            <a:r>
              <a:rPr lang="en-US" dirty="0" smtClean="0"/>
              <a:t>Retire, reclaim and manage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2103" y="3993352"/>
            <a:ext cx="3494376" cy="420692"/>
          </a:xfrm>
        </p:spPr>
        <p:txBody>
          <a:bodyPr/>
          <a:lstStyle/>
          <a:p>
            <a:r>
              <a:rPr lang="en-US" dirty="0" smtClean="0"/>
              <a:t>Create content calendar and strategy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06012" y="4021671"/>
            <a:ext cx="3834071" cy="676817"/>
          </a:xfrm>
        </p:spPr>
        <p:txBody>
          <a:bodyPr/>
          <a:lstStyle/>
          <a:p>
            <a:r>
              <a:rPr lang="en-US" dirty="0" smtClean="0"/>
              <a:t>No web or social properties can be static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6604" y="1276665"/>
            <a:ext cx="2268425" cy="6246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382" y="1191173"/>
            <a:ext cx="2706165" cy="8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3" y="227480"/>
            <a:ext cx="7471630" cy="35945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 bwMode="gray">
          <a:xfrm>
            <a:off x="4834646" y="3149180"/>
            <a:ext cx="3103124" cy="14325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2" charset="0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2291509" y="3972329"/>
            <a:ext cx="2108326" cy="6136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latin typeface="+mn-lt"/>
              </a:rPr>
              <a:t>A YouTube playlist for direct candidate messaging and branding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15" y="2010872"/>
            <a:ext cx="3810464" cy="2400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1, 2015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Digital Recruitment</a:t>
            </a:r>
            <a:br>
              <a:rPr lang="en-US" smtClean="0"/>
            </a:br>
            <a:r>
              <a:rPr lang="en-US" smtClean="0"/>
              <a:t>@HRCharlie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A34F-157D-4FC3-B6AE-341A8B909D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NNER_COLOR" val="DarkGray"/>
</p:tagLst>
</file>

<file path=ppt/theme/theme1.xml><?xml version="1.0" encoding="utf-8"?>
<a:theme xmlns:a="http://schemas.openxmlformats.org/drawingml/2006/main" name="mc_template">
  <a:themeElements>
    <a:clrScheme name="MasterCard">
      <a:dk1>
        <a:srgbClr val="000000"/>
      </a:dk1>
      <a:lt1>
        <a:srgbClr val="FFFFFF"/>
      </a:lt1>
      <a:dk2>
        <a:srgbClr val="5B6770"/>
      </a:dk2>
      <a:lt2>
        <a:srgbClr val="E99B18"/>
      </a:lt2>
      <a:accent1>
        <a:srgbClr val="D15821"/>
      </a:accent1>
      <a:accent2>
        <a:srgbClr val="008E96"/>
      </a:accent2>
      <a:accent3>
        <a:srgbClr val="820F71"/>
      </a:accent3>
      <a:accent4>
        <a:srgbClr val="4C8C2B"/>
      </a:accent4>
      <a:accent5>
        <a:srgbClr val="514689"/>
      </a:accent5>
      <a:accent6>
        <a:srgbClr val="BD1032"/>
      </a:accent6>
      <a:hlink>
        <a:srgbClr val="BD1032"/>
      </a:hlink>
      <a:folHlink>
        <a:srgbClr val="5B67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2" charset="0"/>
          </a:defRPr>
        </a:defPPr>
      </a:lstStyle>
    </a:spDef>
    <a:lnDef>
      <a:spPr bwMode="gray">
        <a:solidFill>
          <a:schemeClr val="accent1"/>
        </a:solidFill>
        <a:ln w="635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  <a:txDef>
      <a:spPr bwMode="gray">
        <a:noFill/>
      </a:spPr>
      <a:bodyPr wrap="square" rtlCol="0">
        <a:spAutoFit/>
      </a:bodyPr>
      <a:lstStyle>
        <a:defPPr>
          <a:lnSpc>
            <a:spcPct val="80000"/>
          </a:lnSpc>
          <a:spcBef>
            <a:spcPts val="600"/>
          </a:spcBef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c_template_16x9.potx" id="{0F35A00E-5E57-4604-B9DA-901DDA615F1D}" vid="{7AD18650-2D0B-43F9-8C59-F1BB275E7EE9}"/>
    </a:ext>
  </a:extLst>
</a:theme>
</file>

<file path=ppt/theme/theme2.xml><?xml version="1.0" encoding="utf-8"?>
<a:theme xmlns:a="http://schemas.openxmlformats.org/drawingml/2006/main" name="Office Theme">
  <a:themeElements>
    <a:clrScheme name="MasterCard">
      <a:dk1>
        <a:srgbClr val="000000"/>
      </a:dk1>
      <a:lt1>
        <a:srgbClr val="FFFFFF"/>
      </a:lt1>
      <a:dk2>
        <a:srgbClr val="5B6770"/>
      </a:dk2>
      <a:lt2>
        <a:srgbClr val="E99B18"/>
      </a:lt2>
      <a:accent1>
        <a:srgbClr val="D15821"/>
      </a:accent1>
      <a:accent2>
        <a:srgbClr val="008E96"/>
      </a:accent2>
      <a:accent3>
        <a:srgbClr val="820F71"/>
      </a:accent3>
      <a:accent4>
        <a:srgbClr val="4C8C2B"/>
      </a:accent4>
      <a:accent5>
        <a:srgbClr val="514689"/>
      </a:accent5>
      <a:accent6>
        <a:srgbClr val="BD1032"/>
      </a:accent6>
      <a:hlink>
        <a:srgbClr val="BD1032"/>
      </a:hlink>
      <a:folHlink>
        <a:srgbClr val="5B6770"/>
      </a:folHlink>
    </a:clrScheme>
    <a:fontScheme name="MasterC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sterCard">
      <a:dk1>
        <a:srgbClr val="000000"/>
      </a:dk1>
      <a:lt1>
        <a:srgbClr val="FFFFFF"/>
      </a:lt1>
      <a:dk2>
        <a:srgbClr val="5B6770"/>
      </a:dk2>
      <a:lt2>
        <a:srgbClr val="E99B18"/>
      </a:lt2>
      <a:accent1>
        <a:srgbClr val="D15821"/>
      </a:accent1>
      <a:accent2>
        <a:srgbClr val="008E96"/>
      </a:accent2>
      <a:accent3>
        <a:srgbClr val="820F71"/>
      </a:accent3>
      <a:accent4>
        <a:srgbClr val="4C8C2B"/>
      </a:accent4>
      <a:accent5>
        <a:srgbClr val="514689"/>
      </a:accent5>
      <a:accent6>
        <a:srgbClr val="BD1032"/>
      </a:accent6>
      <a:hlink>
        <a:srgbClr val="BD1032"/>
      </a:hlink>
      <a:folHlink>
        <a:srgbClr val="5B6770"/>
      </a:folHlink>
    </a:clrScheme>
    <a:fontScheme name="MasterC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mc_template_16x9</Template>
  <TotalTime>11289</TotalTime>
  <Words>688</Words>
  <Application>Microsoft Macintosh PowerPoint</Application>
  <PresentationFormat>On-screen Show (16:9)</PresentationFormat>
  <Paragraphs>257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mc_template</vt:lpstr>
      <vt:lpstr>Digital Recruitment @HRCharlie</vt:lpstr>
      <vt:lpstr>Online Diversity Strategy Objectives</vt:lpstr>
      <vt:lpstr>PowerPoint Presentation</vt:lpstr>
      <vt:lpstr>PowerPoint Presentation</vt:lpstr>
      <vt:lpstr>Define Employment Brand</vt:lpstr>
      <vt:lpstr>PowerPoint Presentation</vt:lpstr>
      <vt:lpstr>PowerPoint Presentation</vt:lpstr>
      <vt:lpstr>Content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Recommendations</vt:lpstr>
    </vt:vector>
  </TitlesOfParts>
  <Company>MasterCard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MW 16x9 Version</dc:subject>
  <dc:creator>Hall, Charlie</dc:creator>
  <dc:description>Office 2013 Template</dc:description>
  <cp:lastModifiedBy>Veronica McCoy</cp:lastModifiedBy>
  <cp:revision>178</cp:revision>
  <cp:lastPrinted>2015-09-28T17:57:02Z</cp:lastPrinted>
  <dcterms:created xsi:type="dcterms:W3CDTF">2015-07-27T12:10:13Z</dcterms:created>
  <dcterms:modified xsi:type="dcterms:W3CDTF">2015-09-29T11:59:15Z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20150127</vt:lpwstr>
  </property>
  <property fmtid="{D5CDD505-2E9C-101B-9397-08002B2CF9AE}" pid="3" name="title_color">
    <vt:lpwstr>DarkGray</vt:lpwstr>
  </property>
</Properties>
</file>