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950" r:id="rId2"/>
    <p:sldMasterId id="2147483745" r:id="rId3"/>
    <p:sldMasterId id="2147483955" r:id="rId4"/>
  </p:sldMasterIdLst>
  <p:notesMasterIdLst>
    <p:notesMasterId r:id="rId28"/>
  </p:notesMasterIdLst>
  <p:sldIdLst>
    <p:sldId id="258" r:id="rId5"/>
    <p:sldId id="256" r:id="rId6"/>
    <p:sldId id="275" r:id="rId7"/>
    <p:sldId id="259" r:id="rId8"/>
    <p:sldId id="263" r:id="rId9"/>
    <p:sldId id="283" r:id="rId10"/>
    <p:sldId id="284" r:id="rId11"/>
    <p:sldId id="285" r:id="rId12"/>
    <p:sldId id="286" r:id="rId13"/>
    <p:sldId id="299" r:id="rId14"/>
    <p:sldId id="300" r:id="rId15"/>
    <p:sldId id="301" r:id="rId16"/>
    <p:sldId id="302" r:id="rId17"/>
    <p:sldId id="303" r:id="rId18"/>
    <p:sldId id="304" r:id="rId19"/>
    <p:sldId id="306" r:id="rId20"/>
    <p:sldId id="307" r:id="rId21"/>
    <p:sldId id="289" r:id="rId22"/>
    <p:sldId id="267" r:id="rId23"/>
    <p:sldId id="308" r:id="rId24"/>
    <p:sldId id="268" r:id="rId25"/>
    <p:sldId id="269" r:id="rId26"/>
    <p:sldId id="27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Gill Sans MT" panose="020B0502020104020203" pitchFamily="34" charset="0"/>
      <p:regular r:id="rId33"/>
      <p:bold r:id="rId34"/>
      <p:italic r:id="rId35"/>
      <p:boldItalic r:id="rId36"/>
    </p:embeddedFont>
    <p:embeddedFont>
      <p:font typeface="HelveticaNowDisplay Bold" panose="020B0804030202020204" charset="0"/>
      <p:bold r:id="rId37"/>
      <p:italic r:id="rId38"/>
      <p:boldItalic r:id="rId39"/>
    </p:embeddedFont>
    <p:embeddedFont>
      <p:font typeface="Libre Franklin" pitchFamily="2" charset="0"/>
      <p:regular r:id="rId40"/>
      <p:bold r:id="rId41"/>
      <p:italic r:id="rId42"/>
      <p:boldItalic r:id="rId43"/>
    </p:embeddedFont>
    <p:embeddedFont>
      <p:font typeface="Libre Franklin Medium" pitchFamily="2" charset="0"/>
      <p:regular r:id="rId44"/>
      <p:bold r:id="rId45"/>
      <p:italic r:id="rId46"/>
      <p:boldItalic r:id="rId47"/>
    </p:embeddedFont>
    <p:embeddedFont>
      <p:font typeface="Play"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2" roundtripDataSignature="AMtx7miN3oEAA+dIzyDs5isIxO5akC74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ki Cart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3792"/>
    <a:srgbClr val="2B3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F5B63-83C6-4F71-84F6-C2D8739433E3}" v="3" dt="2023-01-09T15:51:46.155"/>
    <p1510:client id="{4A5EAEDE-403F-4368-8145-2539E18C6046}" v="10" dt="2023-01-11T19:12:45.490"/>
    <p1510:client id="{B881CE46-2BDA-4BD2-916B-42F17E366034}" v="1" dt="2023-01-09T21:55:38.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76"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77" Type="http://schemas.openxmlformats.org/officeDocument/2006/relationships/tableStyles" Target="tableStyles.xml"/><Relationship Id="rId8" Type="http://schemas.openxmlformats.org/officeDocument/2006/relationships/slide" Target="slides/slide4.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73" Type="http://schemas.openxmlformats.org/officeDocument/2006/relationships/commentAuthors" Target="commentAuthors.xml"/><Relationship Id="rId7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Carter" userId="vtYrGWTzc7ucON7dEPK1fS7aojkoQrZTHTUMfhri0sM=" providerId="None" clId="Web-{4A5EAEDE-403F-4368-8145-2539E18C6046}"/>
    <pc:docChg chg="addSld delSld modSld">
      <pc:chgData name="April Carter" userId="vtYrGWTzc7ucON7dEPK1fS7aojkoQrZTHTUMfhri0sM=" providerId="None" clId="Web-{4A5EAEDE-403F-4368-8145-2539E18C6046}" dt="2023-01-11T19:12:45.490" v="9"/>
      <pc:docMkLst>
        <pc:docMk/>
      </pc:docMkLst>
      <pc:sldChg chg="delSp modSp">
        <pc:chgData name="April Carter" userId="vtYrGWTzc7ucON7dEPK1fS7aojkoQrZTHTUMfhri0sM=" providerId="None" clId="Web-{4A5EAEDE-403F-4368-8145-2539E18C6046}" dt="2023-01-11T19:12:31.240" v="7" actId="1076"/>
        <pc:sldMkLst>
          <pc:docMk/>
          <pc:sldMk cId="1506350090" sldId="275"/>
        </pc:sldMkLst>
        <pc:spChg chg="mod">
          <ac:chgData name="April Carter" userId="vtYrGWTzc7ucON7dEPK1fS7aojkoQrZTHTUMfhri0sM=" providerId="None" clId="Web-{4A5EAEDE-403F-4368-8145-2539E18C6046}" dt="2023-01-11T19:12:16.989" v="3" actId="1076"/>
          <ac:spMkLst>
            <pc:docMk/>
            <pc:sldMk cId="1506350090" sldId="275"/>
            <ac:spMk id="2" creationId="{DA0BBD48-F3FC-70AE-968C-9AD7A592B31F}"/>
          </ac:spMkLst>
        </pc:spChg>
        <pc:spChg chg="del">
          <ac:chgData name="April Carter" userId="vtYrGWTzc7ucON7dEPK1fS7aojkoQrZTHTUMfhri0sM=" providerId="None" clId="Web-{4A5EAEDE-403F-4368-8145-2539E18C6046}" dt="2023-01-11T19:12:00.020" v="1"/>
          <ac:spMkLst>
            <pc:docMk/>
            <pc:sldMk cId="1506350090" sldId="275"/>
            <ac:spMk id="19" creationId="{231151A7-5E55-991B-E92C-FEBD166B18D1}"/>
          </ac:spMkLst>
        </pc:spChg>
        <pc:picChg chg="del">
          <ac:chgData name="April Carter" userId="vtYrGWTzc7ucON7dEPK1fS7aojkoQrZTHTUMfhri0sM=" providerId="None" clId="Web-{4A5EAEDE-403F-4368-8145-2539E18C6046}" dt="2023-01-11T19:12:02.332" v="2"/>
          <ac:picMkLst>
            <pc:docMk/>
            <pc:sldMk cId="1506350090" sldId="275"/>
            <ac:picMk id="4" creationId="{337D7D7B-E3F6-0138-0CD1-F3EC9BCE493A}"/>
          </ac:picMkLst>
        </pc:picChg>
        <pc:picChg chg="del">
          <ac:chgData name="April Carter" userId="vtYrGWTzc7ucON7dEPK1fS7aojkoQrZTHTUMfhri0sM=" providerId="None" clId="Web-{4A5EAEDE-403F-4368-8145-2539E18C6046}" dt="2023-01-11T19:11:55.879" v="0"/>
          <ac:picMkLst>
            <pc:docMk/>
            <pc:sldMk cId="1506350090" sldId="275"/>
            <ac:picMk id="5" creationId="{0F148E55-23E1-E007-FA44-78767308F172}"/>
          </ac:picMkLst>
        </pc:picChg>
        <pc:picChg chg="mod">
          <ac:chgData name="April Carter" userId="vtYrGWTzc7ucON7dEPK1fS7aojkoQrZTHTUMfhri0sM=" providerId="None" clId="Web-{4A5EAEDE-403F-4368-8145-2539E18C6046}" dt="2023-01-11T19:12:31.240" v="7" actId="1076"/>
          <ac:picMkLst>
            <pc:docMk/>
            <pc:sldMk cId="1506350090" sldId="275"/>
            <ac:picMk id="6" creationId="{5DC0C14A-CC61-8D06-165E-A75B10A698B6}"/>
          </ac:picMkLst>
        </pc:picChg>
        <pc:picChg chg="mod">
          <ac:chgData name="April Carter" userId="vtYrGWTzc7ucON7dEPK1fS7aojkoQrZTHTUMfhri0sM=" providerId="None" clId="Web-{4A5EAEDE-403F-4368-8145-2539E18C6046}" dt="2023-01-11T19:12:23.099" v="5" actId="1076"/>
          <ac:picMkLst>
            <pc:docMk/>
            <pc:sldMk cId="1506350090" sldId="275"/>
            <ac:picMk id="30" creationId="{BA55325A-79B5-A712-EA9F-6FCF60FD071E}"/>
          </ac:picMkLst>
        </pc:picChg>
      </pc:sldChg>
      <pc:sldChg chg="del">
        <pc:chgData name="April Carter" userId="vtYrGWTzc7ucON7dEPK1fS7aojkoQrZTHTUMfhri0sM=" providerId="None" clId="Web-{4A5EAEDE-403F-4368-8145-2539E18C6046}" dt="2023-01-11T19:12:45.490" v="9"/>
        <pc:sldMkLst>
          <pc:docMk/>
          <pc:sldMk cId="1237376276" sldId="290"/>
        </pc:sldMkLst>
      </pc:sldChg>
      <pc:sldChg chg="add replId">
        <pc:chgData name="April Carter" userId="vtYrGWTzc7ucON7dEPK1fS7aojkoQrZTHTUMfhri0sM=" providerId="None" clId="Web-{4A5EAEDE-403F-4368-8145-2539E18C6046}" dt="2023-01-11T19:12:40.193" v="8"/>
        <pc:sldMkLst>
          <pc:docMk/>
          <pc:sldMk cId="3538871740" sldId="308"/>
        </pc:sldMkLst>
      </pc:sldChg>
    </pc:docChg>
  </pc:docChgLst>
  <pc:docChgLst>
    <pc:chgData name="April Carter" userId="vtYrGWTzc7ucON7dEPK1fS7aojkoQrZTHTUMfhri0sM=" providerId="None" clId="Web-{6FD54AA3-069D-40A0-8764-F03858D438E0}"/>
    <pc:docChg chg="delSld modSld sldOrd">
      <pc:chgData name="April Carter" userId="vtYrGWTzc7ucON7dEPK1fS7aojkoQrZTHTUMfhri0sM=" providerId="None" clId="Web-{6FD54AA3-069D-40A0-8764-F03858D438E0}" dt="2022-12-13T22:43:19.977" v="7"/>
      <pc:docMkLst>
        <pc:docMk/>
      </pc:docMkLst>
      <pc:sldChg chg="ord">
        <pc:chgData name="April Carter" userId="vtYrGWTzc7ucON7dEPK1fS7aojkoQrZTHTUMfhri0sM=" providerId="None" clId="Web-{6FD54AA3-069D-40A0-8764-F03858D438E0}" dt="2022-12-13T22:43:19.977" v="7"/>
        <pc:sldMkLst>
          <pc:docMk/>
          <pc:sldMk cId="0" sldId="267"/>
        </pc:sldMkLst>
      </pc:sldChg>
      <pc:sldChg chg="del">
        <pc:chgData name="April Carter" userId="vtYrGWTzc7ucON7dEPK1fS7aojkoQrZTHTUMfhri0sM=" providerId="None" clId="Web-{6FD54AA3-069D-40A0-8764-F03858D438E0}" dt="2022-12-13T22:42:34.210" v="1"/>
        <pc:sldMkLst>
          <pc:docMk/>
          <pc:sldMk cId="1460212678" sldId="287"/>
        </pc:sldMkLst>
      </pc:sldChg>
      <pc:sldChg chg="del">
        <pc:chgData name="April Carter" userId="vtYrGWTzc7ucON7dEPK1fS7aojkoQrZTHTUMfhri0sM=" providerId="None" clId="Web-{6FD54AA3-069D-40A0-8764-F03858D438E0}" dt="2022-12-13T22:42:35.273" v="2"/>
        <pc:sldMkLst>
          <pc:docMk/>
          <pc:sldMk cId="3881032561" sldId="288"/>
        </pc:sldMkLst>
      </pc:sldChg>
      <pc:sldChg chg="addSp delSp modSp">
        <pc:chgData name="April Carter" userId="vtYrGWTzc7ucON7dEPK1fS7aojkoQrZTHTUMfhri0sM=" providerId="None" clId="Web-{6FD54AA3-069D-40A0-8764-F03858D438E0}" dt="2022-12-13T22:42:58.836" v="6" actId="1076"/>
        <pc:sldMkLst>
          <pc:docMk/>
          <pc:sldMk cId="1327814564" sldId="289"/>
        </pc:sldMkLst>
        <pc:picChg chg="add mod">
          <ac:chgData name="April Carter" userId="vtYrGWTzc7ucON7dEPK1fS7aojkoQrZTHTUMfhri0sM=" providerId="None" clId="Web-{6FD54AA3-069D-40A0-8764-F03858D438E0}" dt="2022-12-13T22:42:58.836" v="6" actId="1076"/>
          <ac:picMkLst>
            <pc:docMk/>
            <pc:sldMk cId="1327814564" sldId="289"/>
            <ac:picMk id="3" creationId="{F3F15362-5B2F-C197-E585-2A53A011E020}"/>
          </ac:picMkLst>
        </pc:picChg>
        <pc:picChg chg="del">
          <ac:chgData name="April Carter" userId="vtYrGWTzc7ucON7dEPK1fS7aojkoQrZTHTUMfhri0sM=" providerId="None" clId="Web-{6FD54AA3-069D-40A0-8764-F03858D438E0}" dt="2022-12-13T22:42:39.523" v="3"/>
          <ac:picMkLst>
            <pc:docMk/>
            <pc:sldMk cId="1327814564" sldId="289"/>
            <ac:picMk id="5" creationId="{A9E2607C-5E9C-73A4-EACA-862C1BCF62A0}"/>
          </ac:picMkLst>
        </pc:picChg>
      </pc:sldChg>
      <pc:sldChg chg="del">
        <pc:chgData name="April Carter" userId="vtYrGWTzc7ucON7dEPK1fS7aojkoQrZTHTUMfhri0sM=" providerId="None" clId="Web-{6FD54AA3-069D-40A0-8764-F03858D438E0}" dt="2022-12-13T22:42:30.335" v="0"/>
        <pc:sldMkLst>
          <pc:docMk/>
          <pc:sldMk cId="3050299180" sldId="298"/>
        </pc:sldMkLst>
      </pc:sldChg>
    </pc:docChg>
  </pc:docChgLst>
  <pc:docChgLst>
    <pc:chgData name="April Carter" userId="vtYrGWTzc7ucON7dEPK1fS7aojkoQrZTHTUMfhri0sM=" providerId="None" clId="Web-{3E77C6DF-D3AC-47AE-98D4-1CCB3A83EAA7}"/>
    <pc:docChg chg="addSld modSld">
      <pc:chgData name="April Carter" userId="vtYrGWTzc7ucON7dEPK1fS7aojkoQrZTHTUMfhri0sM=" providerId="None" clId="Web-{3E77C6DF-D3AC-47AE-98D4-1CCB3A83EAA7}" dt="2023-01-05T21:17:28.388" v="380" actId="20577"/>
      <pc:docMkLst>
        <pc:docMk/>
      </pc:docMkLst>
      <pc:sldChg chg="addSp delSp modSp add replId">
        <pc:chgData name="April Carter" userId="vtYrGWTzc7ucON7dEPK1fS7aojkoQrZTHTUMfhri0sM=" providerId="None" clId="Web-{3E77C6DF-D3AC-47AE-98D4-1CCB3A83EAA7}" dt="2023-01-05T21:15:40.603" v="353" actId="20577"/>
        <pc:sldMkLst>
          <pc:docMk/>
          <pc:sldMk cId="2619887898" sldId="305"/>
        </pc:sldMkLst>
        <pc:spChg chg="add mod">
          <ac:chgData name="April Carter" userId="vtYrGWTzc7ucON7dEPK1fS7aojkoQrZTHTUMfhri0sM=" providerId="None" clId="Web-{3E77C6DF-D3AC-47AE-98D4-1CCB3A83EAA7}" dt="2023-01-05T21:15:40.603" v="353" actId="20577"/>
          <ac:spMkLst>
            <pc:docMk/>
            <pc:sldMk cId="2619887898" sldId="305"/>
            <ac:spMk id="5" creationId="{95866AF8-0363-B351-97B8-3A349EF9329B}"/>
          </ac:spMkLst>
        </pc:spChg>
        <pc:spChg chg="mod">
          <ac:chgData name="April Carter" userId="vtYrGWTzc7ucON7dEPK1fS7aojkoQrZTHTUMfhri0sM=" providerId="None" clId="Web-{3E77C6DF-D3AC-47AE-98D4-1CCB3A83EAA7}" dt="2023-01-05T20:35:40.504" v="2" actId="20577"/>
          <ac:spMkLst>
            <pc:docMk/>
            <pc:sldMk cId="2619887898" sldId="305"/>
            <ac:spMk id="279" creationId="{00000000-0000-0000-0000-000000000000}"/>
          </ac:spMkLst>
        </pc:spChg>
        <pc:picChg chg="del">
          <ac:chgData name="April Carter" userId="vtYrGWTzc7ucON7dEPK1fS7aojkoQrZTHTUMfhri0sM=" providerId="None" clId="Web-{3E77C6DF-D3AC-47AE-98D4-1CCB3A83EAA7}" dt="2023-01-05T20:35:40.926" v="3"/>
          <ac:picMkLst>
            <pc:docMk/>
            <pc:sldMk cId="2619887898" sldId="305"/>
            <ac:picMk id="3" creationId="{F3F15362-5B2F-C197-E585-2A53A011E020}"/>
          </ac:picMkLst>
        </pc:picChg>
      </pc:sldChg>
      <pc:sldChg chg="addSp delSp modSp add replId">
        <pc:chgData name="April Carter" userId="vtYrGWTzc7ucON7dEPK1fS7aojkoQrZTHTUMfhri0sM=" providerId="None" clId="Web-{3E77C6DF-D3AC-47AE-98D4-1CCB3A83EAA7}" dt="2023-01-05T21:17:28.388" v="380" actId="20577"/>
        <pc:sldMkLst>
          <pc:docMk/>
          <pc:sldMk cId="2596867227" sldId="306"/>
        </pc:sldMkLst>
        <pc:spChg chg="add mod">
          <ac:chgData name="April Carter" userId="vtYrGWTzc7ucON7dEPK1fS7aojkoQrZTHTUMfhri0sM=" providerId="None" clId="Web-{3E77C6DF-D3AC-47AE-98D4-1CCB3A83EAA7}" dt="2023-01-05T21:17:28.388" v="380" actId="20577"/>
          <ac:spMkLst>
            <pc:docMk/>
            <pc:sldMk cId="2596867227" sldId="306"/>
            <ac:spMk id="3" creationId="{79525652-D5C2-83F7-00E0-8E05BD400281}"/>
          </ac:spMkLst>
        </pc:spChg>
        <pc:spChg chg="del">
          <ac:chgData name="April Carter" userId="vtYrGWTzc7ucON7dEPK1fS7aojkoQrZTHTUMfhri0sM=" providerId="None" clId="Web-{3E77C6DF-D3AC-47AE-98D4-1CCB3A83EAA7}" dt="2023-01-05T21:16:31.308" v="360"/>
          <ac:spMkLst>
            <pc:docMk/>
            <pc:sldMk cId="2596867227" sldId="306"/>
            <ac:spMk id="9" creationId="{9570ABD1-7B91-1C55-FDF1-ABCFB559E9B5}"/>
          </ac:spMkLst>
        </pc:spChg>
        <pc:spChg chg="del mod">
          <ac:chgData name="April Carter" userId="vtYrGWTzc7ucON7dEPK1fS7aojkoQrZTHTUMfhri0sM=" providerId="None" clId="Web-{3E77C6DF-D3AC-47AE-98D4-1CCB3A83EAA7}" dt="2023-01-05T21:16:31.308" v="359"/>
          <ac:spMkLst>
            <pc:docMk/>
            <pc:sldMk cId="2596867227" sldId="306"/>
            <ac:spMk id="13" creationId="{70FBFE23-DCCB-831A-60F4-08E372259B9F}"/>
          </ac:spMkLst>
        </pc:spChg>
        <pc:spChg chg="del">
          <ac:chgData name="April Carter" userId="vtYrGWTzc7ucON7dEPK1fS7aojkoQrZTHTUMfhri0sM=" providerId="None" clId="Web-{3E77C6DF-D3AC-47AE-98D4-1CCB3A83EAA7}" dt="2023-01-05T21:16:23.292" v="357"/>
          <ac:spMkLst>
            <pc:docMk/>
            <pc:sldMk cId="2596867227" sldId="306"/>
            <ac:spMk id="15" creationId="{236C51D0-018C-83E3-3056-A3ED3723BE00}"/>
          </ac:spMkLst>
        </pc:spChg>
        <pc:spChg chg="del">
          <ac:chgData name="April Carter" userId="vtYrGWTzc7ucON7dEPK1fS7aojkoQrZTHTUMfhri0sM=" providerId="None" clId="Web-{3E77C6DF-D3AC-47AE-98D4-1CCB3A83EAA7}" dt="2023-01-05T21:16:37.620" v="362"/>
          <ac:spMkLst>
            <pc:docMk/>
            <pc:sldMk cId="2596867227" sldId="306"/>
            <ac:spMk id="17" creationId="{15F66325-E608-49BA-52B5-F9579556BD24}"/>
          </ac:spMkLst>
        </pc:spChg>
        <pc:picChg chg="del">
          <ac:chgData name="April Carter" userId="vtYrGWTzc7ucON7dEPK1fS7aojkoQrZTHTUMfhri0sM=" providerId="None" clId="Web-{3E77C6DF-D3AC-47AE-98D4-1CCB3A83EAA7}" dt="2023-01-05T21:16:11.698" v="355"/>
          <ac:picMkLst>
            <pc:docMk/>
            <pc:sldMk cId="2596867227" sldId="306"/>
            <ac:picMk id="5" creationId="{0A0BC32E-A985-2F2B-918B-C495B27075D0}"/>
          </ac:picMkLst>
        </pc:picChg>
        <pc:picChg chg="del">
          <ac:chgData name="April Carter" userId="vtYrGWTzc7ucON7dEPK1fS7aojkoQrZTHTUMfhri0sM=" providerId="None" clId="Web-{3E77C6DF-D3AC-47AE-98D4-1CCB3A83EAA7}" dt="2023-01-05T21:16:32.964" v="361"/>
          <ac:picMkLst>
            <pc:docMk/>
            <pc:sldMk cId="2596867227" sldId="306"/>
            <ac:picMk id="7" creationId="{C0632A8D-6C82-619F-AFE4-BE6299295CB5}"/>
          </ac:picMkLst>
        </pc:picChg>
        <pc:picChg chg="del">
          <ac:chgData name="April Carter" userId="vtYrGWTzc7ucON7dEPK1fS7aojkoQrZTHTUMfhri0sM=" providerId="None" clId="Web-{3E77C6DF-D3AC-47AE-98D4-1CCB3A83EAA7}" dt="2023-01-05T21:16:23.292" v="358"/>
          <ac:picMkLst>
            <pc:docMk/>
            <pc:sldMk cId="2596867227" sldId="306"/>
            <ac:picMk id="11" creationId="{77EDF9FC-19CC-A205-0237-F59E4370D740}"/>
          </ac:picMkLst>
        </pc:picChg>
      </pc:sldChg>
    </pc:docChg>
  </pc:docChgLst>
  <pc:docChgLst>
    <pc:chgData name="Milad Nagahi" userId="e514e1f8-04f1-4ddf-893f-772361e031a7" providerId="ADAL" clId="{3A5F5B63-83C6-4F71-84F6-C2D8739433E3}"/>
    <pc:docChg chg="custSel addSld modSld">
      <pc:chgData name="Milad Nagahi" userId="e514e1f8-04f1-4ddf-893f-772361e031a7" providerId="ADAL" clId="{3A5F5B63-83C6-4F71-84F6-C2D8739433E3}" dt="2023-01-09T15:54:56.408" v="242" actId="14100"/>
      <pc:docMkLst>
        <pc:docMk/>
      </pc:docMkLst>
      <pc:sldChg chg="addSp delSp modSp add mod">
        <pc:chgData name="Milad Nagahi" userId="e514e1f8-04f1-4ddf-893f-772361e031a7" providerId="ADAL" clId="{3A5F5B63-83C6-4F71-84F6-C2D8739433E3}" dt="2023-01-09T15:54:56.408" v="242" actId="14100"/>
        <pc:sldMkLst>
          <pc:docMk/>
          <pc:sldMk cId="136781365" sldId="307"/>
        </pc:sldMkLst>
        <pc:spChg chg="del mod">
          <ac:chgData name="Milad Nagahi" userId="e514e1f8-04f1-4ddf-893f-772361e031a7" providerId="ADAL" clId="{3A5F5B63-83C6-4F71-84F6-C2D8739433E3}" dt="2023-01-09T15:50:29.827" v="2" actId="478"/>
          <ac:spMkLst>
            <pc:docMk/>
            <pc:sldMk cId="136781365" sldId="307"/>
            <ac:spMk id="3" creationId="{79525652-D5C2-83F7-00E0-8E05BD400281}"/>
          </ac:spMkLst>
        </pc:spChg>
        <pc:spChg chg="add mod">
          <ac:chgData name="Milad Nagahi" userId="e514e1f8-04f1-4ddf-893f-772361e031a7" providerId="ADAL" clId="{3A5F5B63-83C6-4F71-84F6-C2D8739433E3}" dt="2023-01-09T15:54:56.408" v="242" actId="14100"/>
          <ac:spMkLst>
            <pc:docMk/>
            <pc:sldMk cId="136781365" sldId="307"/>
            <ac:spMk id="6" creationId="{FF79DB3B-C12C-DC97-1DE0-2D583CFE6716}"/>
          </ac:spMkLst>
        </pc:spChg>
        <pc:spChg chg="mod">
          <ac:chgData name="Milad Nagahi" userId="e514e1f8-04f1-4ddf-893f-772361e031a7" providerId="ADAL" clId="{3A5F5B63-83C6-4F71-84F6-C2D8739433E3}" dt="2023-01-09T15:50:41.668" v="26" actId="20577"/>
          <ac:spMkLst>
            <pc:docMk/>
            <pc:sldMk cId="136781365" sldId="307"/>
            <ac:spMk id="279" creationId="{00000000-0000-0000-0000-000000000000}"/>
          </ac:spMkLst>
        </pc:spChg>
        <pc:picChg chg="add mod">
          <ac:chgData name="Milad Nagahi" userId="e514e1f8-04f1-4ddf-893f-772361e031a7" providerId="ADAL" clId="{3A5F5B63-83C6-4F71-84F6-C2D8739433E3}" dt="2023-01-09T15:51:32.014" v="31" actId="1076"/>
          <ac:picMkLst>
            <pc:docMk/>
            <pc:sldMk cId="136781365" sldId="307"/>
            <ac:picMk id="5" creationId="{1E081891-6308-E0EC-6BFB-5D2EF452C65B}"/>
          </ac:picMkLst>
        </pc:picChg>
      </pc:sldChg>
    </pc:docChg>
  </pc:docChgLst>
  <pc:docChgLst>
    <pc:chgData name="April Carter" userId="vtYrGWTzc7ucON7dEPK1fS7aojkoQrZTHTUMfhri0sM=" providerId="None" clId="Web-{B881CE46-2BDA-4BD2-916B-42F17E366034}"/>
    <pc:docChg chg="delSld">
      <pc:chgData name="April Carter" userId="vtYrGWTzc7ucON7dEPK1fS7aojkoQrZTHTUMfhri0sM=" providerId="None" clId="Web-{B881CE46-2BDA-4BD2-916B-42F17E366034}" dt="2023-01-09T21:55:38.257" v="0"/>
      <pc:docMkLst>
        <pc:docMk/>
      </pc:docMkLst>
      <pc:sldChg chg="del">
        <pc:chgData name="April Carter" userId="vtYrGWTzc7ucON7dEPK1fS7aojkoQrZTHTUMfhri0sM=" providerId="None" clId="Web-{B881CE46-2BDA-4BD2-916B-42F17E366034}" dt="2023-01-09T21:55:38.257" v="0"/>
        <pc:sldMkLst>
          <pc:docMk/>
          <pc:sldMk cId="2619887898" sldId="305"/>
        </pc:sldMkLst>
      </pc:sldChg>
    </pc:docChg>
  </pc:docChgLst>
  <pc:docChgLst>
    <pc:chgData name="April Carter" clId="Web-{78F57D9D-95BA-4CAA-B1FA-60F94D0E7CA8}"/>
    <pc:docChg chg="addSld delSld modSld addMainMaster">
      <pc:chgData name="April Carter" userId="" providerId="" clId="Web-{78F57D9D-95BA-4CAA-B1FA-60F94D0E7CA8}" dt="2022-12-13T17:37:58.350" v="193" actId="20577"/>
      <pc:docMkLst>
        <pc:docMk/>
      </pc:docMkLst>
      <pc:sldChg chg="modSp">
        <pc:chgData name="April Carter" userId="" providerId="" clId="Web-{78F57D9D-95BA-4CAA-B1FA-60F94D0E7CA8}" dt="2022-12-13T17:37:58.350" v="193" actId="20577"/>
        <pc:sldMkLst>
          <pc:docMk/>
          <pc:sldMk cId="0" sldId="259"/>
        </pc:sldMkLst>
        <pc:spChg chg="mod">
          <ac:chgData name="April Carter" userId="" providerId="" clId="Web-{78F57D9D-95BA-4CAA-B1FA-60F94D0E7CA8}" dt="2022-12-13T17:37:58.350" v="193" actId="20577"/>
          <ac:spMkLst>
            <pc:docMk/>
            <pc:sldMk cId="0" sldId="259"/>
            <ac:spMk id="238" creationId="{00000000-0000-0000-0000-000000000000}"/>
          </ac:spMkLst>
        </pc:spChg>
      </pc:sldChg>
      <pc:sldChg chg="modSp">
        <pc:chgData name="April Carter" userId="" providerId="" clId="Web-{78F57D9D-95BA-4CAA-B1FA-60F94D0E7CA8}" dt="2022-12-13T17:37:25.426" v="190"/>
        <pc:sldMkLst>
          <pc:docMk/>
          <pc:sldMk cId="0" sldId="263"/>
        </pc:sldMkLst>
        <pc:spChg chg="mod">
          <ac:chgData name="April Carter" userId="" providerId="" clId="Web-{78F57D9D-95BA-4CAA-B1FA-60F94D0E7CA8}" dt="2022-12-13T17:37:25.426" v="190"/>
          <ac:spMkLst>
            <pc:docMk/>
            <pc:sldMk cId="0" sldId="263"/>
            <ac:spMk id="282" creationId="{00000000-0000-0000-0000-000000000000}"/>
          </ac:spMkLst>
        </pc:spChg>
      </pc:sldChg>
      <pc:sldChg chg="modSp">
        <pc:chgData name="April Carter" userId="" providerId="" clId="Web-{78F57D9D-95BA-4CAA-B1FA-60F94D0E7CA8}" dt="2022-12-13T17:37:25.426" v="190"/>
        <pc:sldMkLst>
          <pc:docMk/>
          <pc:sldMk cId="2452990213" sldId="283"/>
        </pc:sldMkLst>
        <pc:spChg chg="mod">
          <ac:chgData name="April Carter" userId="" providerId="" clId="Web-{78F57D9D-95BA-4CAA-B1FA-60F94D0E7CA8}" dt="2022-12-13T17:37:25.426" v="190"/>
          <ac:spMkLst>
            <pc:docMk/>
            <pc:sldMk cId="2452990213" sldId="283"/>
            <ac:spMk id="282" creationId="{00000000-0000-0000-0000-000000000000}"/>
          </ac:spMkLst>
        </pc:spChg>
      </pc:sldChg>
      <pc:sldChg chg="modSp">
        <pc:chgData name="April Carter" userId="" providerId="" clId="Web-{78F57D9D-95BA-4CAA-B1FA-60F94D0E7CA8}" dt="2022-12-13T17:37:25.426" v="190"/>
        <pc:sldMkLst>
          <pc:docMk/>
          <pc:sldMk cId="1575586208" sldId="284"/>
        </pc:sldMkLst>
        <pc:spChg chg="mod">
          <ac:chgData name="April Carter" userId="" providerId="" clId="Web-{78F57D9D-95BA-4CAA-B1FA-60F94D0E7CA8}" dt="2022-12-13T17:37:25.426" v="190"/>
          <ac:spMkLst>
            <pc:docMk/>
            <pc:sldMk cId="1575586208" sldId="284"/>
            <ac:spMk id="282" creationId="{00000000-0000-0000-0000-000000000000}"/>
          </ac:spMkLst>
        </pc:spChg>
      </pc:sldChg>
      <pc:sldChg chg="modSp">
        <pc:chgData name="April Carter" userId="" providerId="" clId="Web-{78F57D9D-95BA-4CAA-B1FA-60F94D0E7CA8}" dt="2022-12-13T17:37:25.426" v="190"/>
        <pc:sldMkLst>
          <pc:docMk/>
          <pc:sldMk cId="1685530800" sldId="285"/>
        </pc:sldMkLst>
        <pc:spChg chg="mod">
          <ac:chgData name="April Carter" userId="" providerId="" clId="Web-{78F57D9D-95BA-4CAA-B1FA-60F94D0E7CA8}" dt="2022-12-13T17:37:25.426" v="190"/>
          <ac:spMkLst>
            <pc:docMk/>
            <pc:sldMk cId="1685530800" sldId="285"/>
            <ac:spMk id="282" creationId="{00000000-0000-0000-0000-000000000000}"/>
          </ac:spMkLst>
        </pc:spChg>
      </pc:sldChg>
      <pc:sldChg chg="addSp delSp modSp">
        <pc:chgData name="April Carter" userId="" providerId="" clId="Web-{78F57D9D-95BA-4CAA-B1FA-60F94D0E7CA8}" dt="2022-12-13T17:37:25.426" v="190"/>
        <pc:sldMkLst>
          <pc:docMk/>
          <pc:sldMk cId="149428997" sldId="286"/>
        </pc:sldMkLst>
        <pc:spChg chg="add mod">
          <ac:chgData name="April Carter" userId="" providerId="" clId="Web-{78F57D9D-95BA-4CAA-B1FA-60F94D0E7CA8}" dt="2022-12-13T17:24:38.471" v="19" actId="1076"/>
          <ac:spMkLst>
            <pc:docMk/>
            <pc:sldMk cId="149428997" sldId="286"/>
            <ac:spMk id="5" creationId="{5BD3BA5C-AEDF-E4CE-BFB5-ABAFCFD50900}"/>
          </ac:spMkLst>
        </pc:spChg>
        <pc:spChg chg="add del">
          <ac:chgData name="April Carter" userId="" providerId="" clId="Web-{78F57D9D-95BA-4CAA-B1FA-60F94D0E7CA8}" dt="2022-12-13T17:27:08.715" v="36"/>
          <ac:spMkLst>
            <pc:docMk/>
            <pc:sldMk cId="149428997" sldId="286"/>
            <ac:spMk id="9" creationId="{23416E16-D215-855E-B096-AB0D36E12A55}"/>
          </ac:spMkLst>
        </pc:spChg>
        <pc:spChg chg="add mod">
          <ac:chgData name="April Carter" userId="" providerId="" clId="Web-{78F57D9D-95BA-4CAA-B1FA-60F94D0E7CA8}" dt="2022-12-13T17:37:25.426" v="190"/>
          <ac:spMkLst>
            <pc:docMk/>
            <pc:sldMk cId="149428997" sldId="286"/>
            <ac:spMk id="13" creationId="{39235009-C4D0-B52D-ABEC-C26C234A6CF1}"/>
          </ac:spMkLst>
        </pc:spChg>
        <pc:picChg chg="del">
          <ac:chgData name="April Carter" userId="" providerId="" clId="Web-{78F57D9D-95BA-4CAA-B1FA-60F94D0E7CA8}" dt="2022-12-13T17:24:08.453" v="10"/>
          <ac:picMkLst>
            <pc:docMk/>
            <pc:sldMk cId="149428997" sldId="286"/>
            <ac:picMk id="4" creationId="{3AA501B8-69FD-2F2C-99C0-8347EFE9DD85}"/>
          </ac:picMkLst>
        </pc:picChg>
        <pc:picChg chg="add mod">
          <ac:chgData name="April Carter" userId="" providerId="" clId="Web-{78F57D9D-95BA-4CAA-B1FA-60F94D0E7CA8}" dt="2022-12-13T17:26:02.695" v="27" actId="1076"/>
          <ac:picMkLst>
            <pc:docMk/>
            <pc:sldMk cId="149428997" sldId="286"/>
            <ac:picMk id="7" creationId="{09CBC94A-F0B4-372D-F6CD-DD85EAB0F551}"/>
          </ac:picMkLst>
        </pc:picChg>
        <pc:picChg chg="add del">
          <ac:chgData name="April Carter" userId="" providerId="" clId="Web-{78F57D9D-95BA-4CAA-B1FA-60F94D0E7CA8}" dt="2022-12-13T17:25:25.145" v="22"/>
          <ac:picMkLst>
            <pc:docMk/>
            <pc:sldMk cId="149428997" sldId="286"/>
            <ac:picMk id="11" creationId="{9965ED68-85D0-2881-7E21-1E20B2F0580B}"/>
          </ac:picMkLst>
        </pc:picChg>
      </pc:sldChg>
      <pc:sldChg chg="add del">
        <pc:chgData name="April Carter" userId="" providerId="" clId="Web-{78F57D9D-95BA-4CAA-B1FA-60F94D0E7CA8}" dt="2022-12-13T17:36:57.549" v="184"/>
        <pc:sldMkLst>
          <pc:docMk/>
          <pc:sldMk cId="228377246" sldId="291"/>
        </pc:sldMkLst>
      </pc:sldChg>
      <pc:sldChg chg="add del">
        <pc:chgData name="April Carter" userId="" providerId="" clId="Web-{78F57D9D-95BA-4CAA-B1FA-60F94D0E7CA8}" dt="2022-12-13T17:36:57.549" v="185"/>
        <pc:sldMkLst>
          <pc:docMk/>
          <pc:sldMk cId="224034084" sldId="292"/>
        </pc:sldMkLst>
      </pc:sldChg>
      <pc:sldChg chg="add del">
        <pc:chgData name="April Carter" userId="" providerId="" clId="Web-{78F57D9D-95BA-4CAA-B1FA-60F94D0E7CA8}" dt="2022-12-13T17:36:57.549" v="186"/>
        <pc:sldMkLst>
          <pc:docMk/>
          <pc:sldMk cId="1674471507" sldId="293"/>
        </pc:sldMkLst>
      </pc:sldChg>
      <pc:sldChg chg="add del">
        <pc:chgData name="April Carter" userId="" providerId="" clId="Web-{78F57D9D-95BA-4CAA-B1FA-60F94D0E7CA8}" dt="2022-12-13T17:36:57.565" v="187"/>
        <pc:sldMkLst>
          <pc:docMk/>
          <pc:sldMk cId="2919854506" sldId="294"/>
        </pc:sldMkLst>
      </pc:sldChg>
      <pc:sldChg chg="add del">
        <pc:chgData name="April Carter" userId="" providerId="" clId="Web-{78F57D9D-95BA-4CAA-B1FA-60F94D0E7CA8}" dt="2022-12-13T17:36:57.565" v="188"/>
        <pc:sldMkLst>
          <pc:docMk/>
          <pc:sldMk cId="895575518" sldId="295"/>
        </pc:sldMkLst>
      </pc:sldChg>
      <pc:sldChg chg="add del">
        <pc:chgData name="April Carter" userId="" providerId="" clId="Web-{78F57D9D-95BA-4CAA-B1FA-60F94D0E7CA8}" dt="2022-12-13T17:36:57.565" v="189"/>
        <pc:sldMkLst>
          <pc:docMk/>
          <pc:sldMk cId="2940472305" sldId="296"/>
        </pc:sldMkLst>
      </pc:sldChg>
      <pc:sldChg chg="delSp modSp add del">
        <pc:chgData name="April Carter" userId="" providerId="" clId="Web-{78F57D9D-95BA-4CAA-B1FA-60F94D0E7CA8}" dt="2022-12-13T17:27:18.731" v="37"/>
        <pc:sldMkLst>
          <pc:docMk/>
          <pc:sldMk cId="3328084692" sldId="297"/>
        </pc:sldMkLst>
        <pc:spChg chg="mod">
          <ac:chgData name="April Carter" userId="" providerId="" clId="Web-{78F57D9D-95BA-4CAA-B1FA-60F94D0E7CA8}" dt="2022-12-13T17:25:38.084" v="24" actId="1076"/>
          <ac:spMkLst>
            <pc:docMk/>
            <pc:sldMk cId="3328084692" sldId="297"/>
            <ac:spMk id="9" creationId="{A5291ECA-0C65-5323-4CCF-FD1AE2EF7B40}"/>
          </ac:spMkLst>
        </pc:spChg>
        <pc:picChg chg="del">
          <ac:chgData name="April Carter" userId="" providerId="" clId="Web-{78F57D9D-95BA-4CAA-B1FA-60F94D0E7CA8}" dt="2022-12-13T17:23:15.106" v="8"/>
          <ac:picMkLst>
            <pc:docMk/>
            <pc:sldMk cId="3328084692" sldId="297"/>
            <ac:picMk id="1026" creationId="{63DA33F7-992F-59FA-1528-7C2A4C823DF0}"/>
          </ac:picMkLst>
        </pc:picChg>
      </pc:sldChg>
      <pc:sldChg chg="add replId">
        <pc:chgData name="April Carter" userId="" providerId="" clId="Web-{78F57D9D-95BA-4CAA-B1FA-60F94D0E7CA8}" dt="2022-12-13T17:23:42.217" v="9"/>
        <pc:sldMkLst>
          <pc:docMk/>
          <pc:sldMk cId="3050299180" sldId="298"/>
        </pc:sldMkLst>
      </pc:sldChg>
      <pc:sldChg chg="addSp delSp modSp add replId">
        <pc:chgData name="April Carter" userId="" providerId="" clId="Web-{78F57D9D-95BA-4CAA-B1FA-60F94D0E7CA8}" dt="2022-12-13T17:28:04.328" v="50" actId="1076"/>
        <pc:sldMkLst>
          <pc:docMk/>
          <pc:sldMk cId="2883842409" sldId="299"/>
        </pc:sldMkLst>
        <pc:spChg chg="add mod">
          <ac:chgData name="April Carter" userId="" providerId="" clId="Web-{78F57D9D-95BA-4CAA-B1FA-60F94D0E7CA8}" dt="2022-12-13T17:28:04.328" v="50" actId="1076"/>
          <ac:spMkLst>
            <pc:docMk/>
            <pc:sldMk cId="2883842409" sldId="299"/>
            <ac:spMk id="4" creationId="{952CB792-7821-9A38-E3A9-F9EF82CC07C5}"/>
          </ac:spMkLst>
        </pc:spChg>
        <pc:spChg chg="del">
          <ac:chgData name="April Carter" userId="" providerId="" clId="Web-{78F57D9D-95BA-4CAA-B1FA-60F94D0E7CA8}" dt="2022-12-13T17:27:45.920" v="40"/>
          <ac:spMkLst>
            <pc:docMk/>
            <pc:sldMk cId="2883842409" sldId="299"/>
            <ac:spMk id="5" creationId="{5BD3BA5C-AEDF-E4CE-BFB5-ABAFCFD50900}"/>
          </ac:spMkLst>
        </pc:spChg>
        <pc:spChg chg="del mod">
          <ac:chgData name="April Carter" userId="" providerId="" clId="Web-{78F57D9D-95BA-4CAA-B1FA-60F94D0E7CA8}" dt="2022-12-13T17:27:49.780" v="43"/>
          <ac:spMkLst>
            <pc:docMk/>
            <pc:sldMk cId="2883842409" sldId="299"/>
            <ac:spMk id="9" creationId="{23416E16-D215-855E-B096-AB0D36E12A55}"/>
          </ac:spMkLst>
        </pc:spChg>
        <pc:spChg chg="add mod">
          <ac:chgData name="April Carter" userId="" providerId="" clId="Web-{78F57D9D-95BA-4CAA-B1FA-60F94D0E7CA8}" dt="2022-12-13T17:27:59.530" v="48" actId="1076"/>
          <ac:spMkLst>
            <pc:docMk/>
            <pc:sldMk cId="2883842409" sldId="299"/>
            <ac:spMk id="11" creationId="{9CF5EE3B-A7F8-E785-7DB2-63D5274A21DA}"/>
          </ac:spMkLst>
        </pc:spChg>
        <pc:spChg chg="del">
          <ac:chgData name="April Carter" userId="" providerId="" clId="Web-{78F57D9D-95BA-4CAA-B1FA-60F94D0E7CA8}" dt="2022-12-13T17:27:42.982" v="39"/>
          <ac:spMkLst>
            <pc:docMk/>
            <pc:sldMk cId="2883842409" sldId="299"/>
            <ac:spMk id="13" creationId="{39235009-C4D0-B52D-ABEC-C26C234A6CF1}"/>
          </ac:spMkLst>
        </pc:spChg>
        <pc:picChg chg="del">
          <ac:chgData name="April Carter" userId="" providerId="" clId="Web-{78F57D9D-95BA-4CAA-B1FA-60F94D0E7CA8}" dt="2022-12-13T17:27:40.513" v="38"/>
          <ac:picMkLst>
            <pc:docMk/>
            <pc:sldMk cId="2883842409" sldId="299"/>
            <ac:picMk id="7" creationId="{09CBC94A-F0B4-372D-F6CD-DD85EAB0F551}"/>
          </ac:picMkLst>
        </pc:picChg>
        <pc:picChg chg="add mod">
          <ac:chgData name="April Carter" userId="" providerId="" clId="Web-{78F57D9D-95BA-4CAA-B1FA-60F94D0E7CA8}" dt="2022-12-13T17:27:59.577" v="49" actId="1076"/>
          <ac:picMkLst>
            <pc:docMk/>
            <pc:sldMk cId="2883842409" sldId="299"/>
            <ac:picMk id="8" creationId="{6E3FA488-8CDD-3BAA-8775-B15AE2A60F73}"/>
          </ac:picMkLst>
        </pc:picChg>
      </pc:sldChg>
      <pc:sldChg chg="addSp delSp modSp add replId">
        <pc:chgData name="April Carter" userId="" providerId="" clId="Web-{78F57D9D-95BA-4CAA-B1FA-60F94D0E7CA8}" dt="2022-12-13T17:29:19.020" v="73" actId="1076"/>
        <pc:sldMkLst>
          <pc:docMk/>
          <pc:sldMk cId="4017528995" sldId="300"/>
        </pc:sldMkLst>
        <pc:spChg chg="del">
          <ac:chgData name="April Carter" userId="" providerId="" clId="Web-{78F57D9D-95BA-4CAA-B1FA-60F94D0E7CA8}" dt="2022-12-13T17:28:15.234" v="53"/>
          <ac:spMkLst>
            <pc:docMk/>
            <pc:sldMk cId="4017528995" sldId="300"/>
            <ac:spMk id="4" creationId="{952CB792-7821-9A38-E3A9-F9EF82CC07C5}"/>
          </ac:spMkLst>
        </pc:spChg>
        <pc:spChg chg="add mod">
          <ac:chgData name="April Carter" userId="" providerId="" clId="Web-{78F57D9D-95BA-4CAA-B1FA-60F94D0E7CA8}" dt="2022-12-13T17:29:19.020" v="73" actId="1076"/>
          <ac:spMkLst>
            <pc:docMk/>
            <pc:sldMk cId="4017528995" sldId="300"/>
            <ac:spMk id="5" creationId="{CF53E9A7-2D66-32FC-DDBC-48137A5582DF}"/>
          </ac:spMkLst>
        </pc:spChg>
        <pc:spChg chg="add mod">
          <ac:chgData name="April Carter" userId="" providerId="" clId="Web-{78F57D9D-95BA-4CAA-B1FA-60F94D0E7CA8}" dt="2022-12-13T17:29:12.269" v="69" actId="1076"/>
          <ac:spMkLst>
            <pc:docMk/>
            <pc:sldMk cId="4017528995" sldId="300"/>
            <ac:spMk id="10" creationId="{5961CF7E-B539-94B7-20A2-1EAD726BBC26}"/>
          </ac:spMkLst>
        </pc:spChg>
        <pc:spChg chg="del">
          <ac:chgData name="April Carter" userId="" providerId="" clId="Web-{78F57D9D-95BA-4CAA-B1FA-60F94D0E7CA8}" dt="2022-12-13T17:28:20.110" v="54"/>
          <ac:spMkLst>
            <pc:docMk/>
            <pc:sldMk cId="4017528995" sldId="300"/>
            <ac:spMk id="11" creationId="{9CF5EE3B-A7F8-E785-7DB2-63D5274A21DA}"/>
          </ac:spMkLst>
        </pc:spChg>
        <pc:spChg chg="add mod">
          <ac:chgData name="April Carter" userId="" providerId="" clId="Web-{78F57D9D-95BA-4CAA-B1FA-60F94D0E7CA8}" dt="2022-12-13T17:29:12.269" v="70" actId="1076"/>
          <ac:spMkLst>
            <pc:docMk/>
            <pc:sldMk cId="4017528995" sldId="300"/>
            <ac:spMk id="13" creationId="{CB74E0BF-4B4F-8384-E787-D82324621F72}"/>
          </ac:spMkLst>
        </pc:spChg>
        <pc:spChg chg="add mod">
          <ac:chgData name="April Carter" userId="" providerId="" clId="Web-{78F57D9D-95BA-4CAA-B1FA-60F94D0E7CA8}" dt="2022-12-13T17:29:12.285" v="71" actId="1076"/>
          <ac:spMkLst>
            <pc:docMk/>
            <pc:sldMk cId="4017528995" sldId="300"/>
            <ac:spMk id="17" creationId="{A77ABF1F-3608-FFB0-3189-3E2CCC836C6B}"/>
          </ac:spMkLst>
        </pc:spChg>
        <pc:picChg chg="add mod">
          <ac:chgData name="April Carter" userId="" providerId="" clId="Web-{78F57D9D-95BA-4CAA-B1FA-60F94D0E7CA8}" dt="2022-12-13T17:29:12.254" v="68" actId="1076"/>
          <ac:picMkLst>
            <pc:docMk/>
            <pc:sldMk cId="4017528995" sldId="300"/>
            <ac:picMk id="7" creationId="{BCC50350-74BB-816D-1C7B-6D3EFEF14D91}"/>
          </ac:picMkLst>
        </pc:picChg>
        <pc:picChg chg="del">
          <ac:chgData name="April Carter" userId="" providerId="" clId="Web-{78F57D9D-95BA-4CAA-B1FA-60F94D0E7CA8}" dt="2022-12-13T17:28:12.859" v="52"/>
          <ac:picMkLst>
            <pc:docMk/>
            <pc:sldMk cId="4017528995" sldId="300"/>
            <ac:picMk id="8" creationId="{6E3FA488-8CDD-3BAA-8775-B15AE2A60F73}"/>
          </ac:picMkLst>
        </pc:picChg>
        <pc:picChg chg="add mod">
          <ac:chgData name="April Carter" userId="" providerId="" clId="Web-{78F57D9D-95BA-4CAA-B1FA-60F94D0E7CA8}" dt="2022-12-13T17:29:12.301" v="72" actId="1076"/>
          <ac:picMkLst>
            <pc:docMk/>
            <pc:sldMk cId="4017528995" sldId="300"/>
            <ac:picMk id="15" creationId="{B75EEF7E-5821-AAC0-1457-2DB9C6507C7B}"/>
          </ac:picMkLst>
        </pc:picChg>
      </pc:sldChg>
      <pc:sldChg chg="addSp delSp modSp add replId">
        <pc:chgData name="April Carter" userId="" providerId="" clId="Web-{78F57D9D-95BA-4CAA-B1FA-60F94D0E7CA8}" dt="2022-12-13T17:31:04.714" v="110" actId="1076"/>
        <pc:sldMkLst>
          <pc:docMk/>
          <pc:sldMk cId="817128570" sldId="301"/>
        </pc:sldMkLst>
        <pc:spChg chg="add mod">
          <ac:chgData name="April Carter" userId="" providerId="" clId="Web-{78F57D9D-95BA-4CAA-B1FA-60F94D0E7CA8}" dt="2022-12-13T17:31:04.714" v="110" actId="1076"/>
          <ac:spMkLst>
            <pc:docMk/>
            <pc:sldMk cId="817128570" sldId="301"/>
            <ac:spMk id="4" creationId="{A7A2F36C-C53A-CF83-D3A4-162BF9A0114A}"/>
          </ac:spMkLst>
        </pc:spChg>
        <pc:spChg chg="del">
          <ac:chgData name="April Carter" userId="" providerId="" clId="Web-{78F57D9D-95BA-4CAA-B1FA-60F94D0E7CA8}" dt="2022-12-13T17:30:20.414" v="80"/>
          <ac:spMkLst>
            <pc:docMk/>
            <pc:sldMk cId="817128570" sldId="301"/>
            <ac:spMk id="5" creationId="{CF53E9A7-2D66-32FC-DDBC-48137A5582DF}"/>
          </ac:spMkLst>
        </pc:spChg>
        <pc:spChg chg="del">
          <ac:chgData name="April Carter" userId="" providerId="" clId="Web-{78F57D9D-95BA-4CAA-B1FA-60F94D0E7CA8}" dt="2022-12-13T17:29:45.818" v="78"/>
          <ac:spMkLst>
            <pc:docMk/>
            <pc:sldMk cId="817128570" sldId="301"/>
            <ac:spMk id="10" creationId="{5961CF7E-B539-94B7-20A2-1EAD726BBC26}"/>
          </ac:spMkLst>
        </pc:spChg>
        <pc:spChg chg="add mod">
          <ac:chgData name="April Carter" userId="" providerId="" clId="Web-{78F57D9D-95BA-4CAA-B1FA-60F94D0E7CA8}" dt="2022-12-13T17:30:59.386" v="106" actId="1076"/>
          <ac:spMkLst>
            <pc:docMk/>
            <pc:sldMk cId="817128570" sldId="301"/>
            <ac:spMk id="11" creationId="{91424713-CC10-68A3-2EED-D90440CED79E}"/>
          </ac:spMkLst>
        </pc:spChg>
        <pc:spChg chg="del">
          <ac:chgData name="April Carter" userId="" providerId="" clId="Web-{78F57D9D-95BA-4CAA-B1FA-60F94D0E7CA8}" dt="2022-12-13T17:29:42.990" v="77"/>
          <ac:spMkLst>
            <pc:docMk/>
            <pc:sldMk cId="817128570" sldId="301"/>
            <ac:spMk id="13" creationId="{CB74E0BF-4B4F-8384-E787-D82324621F72}"/>
          </ac:spMkLst>
        </pc:spChg>
        <pc:spChg chg="del">
          <ac:chgData name="April Carter" userId="" providerId="" clId="Web-{78F57D9D-95BA-4CAA-B1FA-60F94D0E7CA8}" dt="2022-12-13T17:29:40.287" v="76"/>
          <ac:spMkLst>
            <pc:docMk/>
            <pc:sldMk cId="817128570" sldId="301"/>
            <ac:spMk id="17" creationId="{A77ABF1F-3608-FFB0-3189-3E2CCC836C6B}"/>
          </ac:spMkLst>
        </pc:spChg>
        <pc:spChg chg="add mod">
          <ac:chgData name="April Carter" userId="" providerId="" clId="Web-{78F57D9D-95BA-4CAA-B1FA-60F94D0E7CA8}" dt="2022-12-13T17:30:59.386" v="107" actId="1076"/>
          <ac:spMkLst>
            <pc:docMk/>
            <pc:sldMk cId="817128570" sldId="301"/>
            <ac:spMk id="18" creationId="{F1F32F9C-D866-E8FC-F91F-BF7D1BD7EE30}"/>
          </ac:spMkLst>
        </pc:spChg>
        <pc:picChg chg="del">
          <ac:chgData name="April Carter" userId="" providerId="" clId="Web-{78F57D9D-95BA-4CAA-B1FA-60F94D0E7CA8}" dt="2022-12-13T17:29:47.772" v="79"/>
          <ac:picMkLst>
            <pc:docMk/>
            <pc:sldMk cId="817128570" sldId="301"/>
            <ac:picMk id="7" creationId="{BCC50350-74BB-816D-1C7B-6D3EFEF14D91}"/>
          </ac:picMkLst>
        </pc:picChg>
        <pc:picChg chg="add mod">
          <ac:chgData name="April Carter" userId="" providerId="" clId="Web-{78F57D9D-95BA-4CAA-B1FA-60F94D0E7CA8}" dt="2022-12-13T17:30:59.495" v="109" actId="1076"/>
          <ac:picMkLst>
            <pc:docMk/>
            <pc:sldMk cId="817128570" sldId="301"/>
            <ac:picMk id="8" creationId="{95F121BC-475F-62EC-FE45-1513DA35A3A5}"/>
          </ac:picMkLst>
        </pc:picChg>
        <pc:picChg chg="add mod">
          <ac:chgData name="April Carter" userId="" providerId="" clId="Web-{78F57D9D-95BA-4CAA-B1FA-60F94D0E7CA8}" dt="2022-12-13T17:30:59.464" v="108" actId="1076"/>
          <ac:picMkLst>
            <pc:docMk/>
            <pc:sldMk cId="817128570" sldId="301"/>
            <ac:picMk id="14" creationId="{8E2D918D-4F5A-1788-FFC0-374821C6B786}"/>
          </ac:picMkLst>
        </pc:picChg>
        <pc:picChg chg="del">
          <ac:chgData name="April Carter" userId="" providerId="" clId="Web-{78F57D9D-95BA-4CAA-B1FA-60F94D0E7CA8}" dt="2022-12-13T17:29:35.677" v="75"/>
          <ac:picMkLst>
            <pc:docMk/>
            <pc:sldMk cId="817128570" sldId="301"/>
            <ac:picMk id="15" creationId="{B75EEF7E-5821-AAC0-1457-2DB9C6507C7B}"/>
          </ac:picMkLst>
        </pc:picChg>
      </pc:sldChg>
      <pc:sldChg chg="addSp delSp modSp add replId">
        <pc:chgData name="April Carter" userId="" providerId="" clId="Web-{78F57D9D-95BA-4CAA-B1FA-60F94D0E7CA8}" dt="2022-12-13T17:32:44.814" v="123" actId="1076"/>
        <pc:sldMkLst>
          <pc:docMk/>
          <pc:sldMk cId="2074746978" sldId="302"/>
        </pc:sldMkLst>
        <pc:spChg chg="add mod">
          <ac:chgData name="April Carter" userId="" providerId="" clId="Web-{78F57D9D-95BA-4CAA-B1FA-60F94D0E7CA8}" dt="2022-12-13T17:32:44.814" v="123" actId="1076"/>
          <ac:spMkLst>
            <pc:docMk/>
            <pc:sldMk cId="2074746978" sldId="302"/>
            <ac:spMk id="5" creationId="{2D410BBA-06D7-5ECC-E937-22E18568A070}"/>
          </ac:spMkLst>
        </pc:spChg>
        <pc:spChg chg="add mod">
          <ac:chgData name="April Carter" userId="" providerId="" clId="Web-{78F57D9D-95BA-4CAA-B1FA-60F94D0E7CA8}" dt="2022-12-13T17:32:18.391" v="120" actId="14100"/>
          <ac:spMkLst>
            <pc:docMk/>
            <pc:sldMk cId="2074746978" sldId="302"/>
            <ac:spMk id="9" creationId="{FF03E5CF-593B-DE7A-9CE3-C2FE25AF1CD9}"/>
          </ac:spMkLst>
        </pc:spChg>
        <pc:picChg chg="del">
          <ac:chgData name="April Carter" userId="" providerId="" clId="Web-{78F57D9D-95BA-4CAA-B1FA-60F94D0E7CA8}" dt="2022-12-13T17:31:38.872" v="112"/>
          <ac:picMkLst>
            <pc:docMk/>
            <pc:sldMk cId="2074746978" sldId="302"/>
            <ac:picMk id="4" creationId="{3AA501B8-69FD-2F2C-99C0-8347EFE9DD85}"/>
          </ac:picMkLst>
        </pc:picChg>
        <pc:picChg chg="add mod">
          <ac:chgData name="April Carter" userId="" providerId="" clId="Web-{78F57D9D-95BA-4CAA-B1FA-60F94D0E7CA8}" dt="2022-12-13T17:32:41.392" v="122" actId="1076"/>
          <ac:picMkLst>
            <pc:docMk/>
            <pc:sldMk cId="2074746978" sldId="302"/>
            <ac:picMk id="7" creationId="{E254B842-01A2-26A9-4052-8AE0149D22E2}"/>
          </ac:picMkLst>
        </pc:picChg>
      </pc:sldChg>
      <pc:sldChg chg="addSp delSp modSp add replId">
        <pc:chgData name="April Carter" userId="" providerId="" clId="Web-{78F57D9D-95BA-4CAA-B1FA-60F94D0E7CA8}" dt="2022-12-13T17:37:25.426" v="190"/>
        <pc:sldMkLst>
          <pc:docMk/>
          <pc:sldMk cId="2830331257" sldId="303"/>
        </pc:sldMkLst>
        <pc:spChg chg="add mod">
          <ac:chgData name="April Carter" userId="" providerId="" clId="Web-{78F57D9D-95BA-4CAA-B1FA-60F94D0E7CA8}" dt="2022-12-13T17:33:36.474" v="146" actId="1076"/>
          <ac:spMkLst>
            <pc:docMk/>
            <pc:sldMk cId="2830331257" sldId="303"/>
            <ac:spMk id="5" creationId="{25B91851-D570-4530-A939-7324D6EE1CBE}"/>
          </ac:spMkLst>
        </pc:spChg>
        <pc:spChg chg="add mod">
          <ac:chgData name="April Carter" userId="" providerId="" clId="Web-{78F57D9D-95BA-4CAA-B1FA-60F94D0E7CA8}" dt="2022-12-13T17:37:25.426" v="190"/>
          <ac:spMkLst>
            <pc:docMk/>
            <pc:sldMk cId="2830331257" sldId="303"/>
            <ac:spMk id="9" creationId="{6F1E903E-7DD3-8AEF-A341-CC4D17C192E5}"/>
          </ac:spMkLst>
        </pc:spChg>
        <pc:spChg chg="add mod">
          <ac:chgData name="April Carter" userId="" providerId="" clId="Web-{78F57D9D-95BA-4CAA-B1FA-60F94D0E7CA8}" dt="2022-12-13T17:34:13.492" v="154" actId="20577"/>
          <ac:spMkLst>
            <pc:docMk/>
            <pc:sldMk cId="2830331257" sldId="303"/>
            <ac:spMk id="11" creationId="{B22B69D5-31EB-6B55-C3ED-9F92A38461D3}"/>
          </ac:spMkLst>
        </pc:spChg>
        <pc:spChg chg="add mod">
          <ac:chgData name="April Carter" userId="" providerId="" clId="Web-{78F57D9D-95BA-4CAA-B1FA-60F94D0E7CA8}" dt="2022-12-13T17:34:44.806" v="157" actId="14100"/>
          <ac:spMkLst>
            <pc:docMk/>
            <pc:sldMk cId="2830331257" sldId="303"/>
            <ac:spMk id="13" creationId="{6BAD7FAA-4304-8755-5DFD-CF72B252B55C}"/>
          </ac:spMkLst>
        </pc:spChg>
        <pc:spChg chg="mod">
          <ac:chgData name="April Carter" userId="" providerId="" clId="Web-{78F57D9D-95BA-4CAA-B1FA-60F94D0E7CA8}" dt="2022-12-13T17:33:42.349" v="148" actId="1076"/>
          <ac:spMkLst>
            <pc:docMk/>
            <pc:sldMk cId="2830331257" sldId="303"/>
            <ac:spMk id="279" creationId="{00000000-0000-0000-0000-000000000000}"/>
          </ac:spMkLst>
        </pc:spChg>
        <pc:picChg chg="del">
          <ac:chgData name="April Carter" userId="" providerId="" clId="Web-{78F57D9D-95BA-4CAA-B1FA-60F94D0E7CA8}" dt="2022-12-13T17:32:52.846" v="125"/>
          <ac:picMkLst>
            <pc:docMk/>
            <pc:sldMk cId="2830331257" sldId="303"/>
            <ac:picMk id="4" creationId="{3AA501B8-69FD-2F2C-99C0-8347EFE9DD85}"/>
          </ac:picMkLst>
        </pc:picChg>
        <pc:picChg chg="add mod">
          <ac:chgData name="April Carter" userId="" providerId="" clId="Web-{78F57D9D-95BA-4CAA-B1FA-60F94D0E7CA8}" dt="2022-12-13T17:33:31.802" v="145" actId="1076"/>
          <ac:picMkLst>
            <pc:docMk/>
            <pc:sldMk cId="2830331257" sldId="303"/>
            <ac:picMk id="7" creationId="{892360E4-019D-8409-2985-23FB970C15D6}"/>
          </ac:picMkLst>
        </pc:picChg>
      </pc:sldChg>
      <pc:sldChg chg="addSp delSp modSp add replId">
        <pc:chgData name="April Carter" userId="" providerId="" clId="Web-{78F57D9D-95BA-4CAA-B1FA-60F94D0E7CA8}" dt="2022-12-13T17:36:47.455" v="183" actId="1076"/>
        <pc:sldMkLst>
          <pc:docMk/>
          <pc:sldMk cId="2421237985" sldId="304"/>
        </pc:sldMkLst>
        <pc:spChg chg="add mod">
          <ac:chgData name="April Carter" userId="" providerId="" clId="Web-{78F57D9D-95BA-4CAA-B1FA-60F94D0E7CA8}" dt="2022-12-13T17:36:47.455" v="183" actId="1076"/>
          <ac:spMkLst>
            <pc:docMk/>
            <pc:sldMk cId="2421237985" sldId="304"/>
            <ac:spMk id="9" creationId="{9570ABD1-7B91-1C55-FDF1-ABCFB559E9B5}"/>
          </ac:spMkLst>
        </pc:spChg>
        <pc:spChg chg="add mod">
          <ac:chgData name="April Carter" userId="" providerId="" clId="Web-{78F57D9D-95BA-4CAA-B1FA-60F94D0E7CA8}" dt="2022-12-13T17:35:59.842" v="174" actId="1076"/>
          <ac:spMkLst>
            <pc:docMk/>
            <pc:sldMk cId="2421237985" sldId="304"/>
            <ac:spMk id="13" creationId="{70FBFE23-DCCB-831A-60F4-08E372259B9F}"/>
          </ac:spMkLst>
        </pc:spChg>
        <pc:spChg chg="add mod">
          <ac:chgData name="April Carter" userId="" providerId="" clId="Web-{78F57D9D-95BA-4CAA-B1FA-60F94D0E7CA8}" dt="2022-12-13T17:36:20.500" v="177" actId="14100"/>
          <ac:spMkLst>
            <pc:docMk/>
            <pc:sldMk cId="2421237985" sldId="304"/>
            <ac:spMk id="15" creationId="{236C51D0-018C-83E3-3056-A3ED3723BE00}"/>
          </ac:spMkLst>
        </pc:spChg>
        <pc:spChg chg="add mod">
          <ac:chgData name="April Carter" userId="" providerId="" clId="Web-{78F57D9D-95BA-4CAA-B1FA-60F94D0E7CA8}" dt="2022-12-13T17:36:43.845" v="182" actId="1076"/>
          <ac:spMkLst>
            <pc:docMk/>
            <pc:sldMk cId="2421237985" sldId="304"/>
            <ac:spMk id="17" creationId="{15F66325-E608-49BA-52B5-F9579556BD24}"/>
          </ac:spMkLst>
        </pc:spChg>
        <pc:picChg chg="del">
          <ac:chgData name="April Carter" userId="" providerId="" clId="Web-{78F57D9D-95BA-4CAA-B1FA-60F94D0E7CA8}" dt="2022-12-13T17:35:04.589" v="159"/>
          <ac:picMkLst>
            <pc:docMk/>
            <pc:sldMk cId="2421237985" sldId="304"/>
            <ac:picMk id="4" creationId="{3AA501B8-69FD-2F2C-99C0-8347EFE9DD85}"/>
          </ac:picMkLst>
        </pc:picChg>
        <pc:picChg chg="add mod">
          <ac:chgData name="April Carter" userId="" providerId="" clId="Web-{78F57D9D-95BA-4CAA-B1FA-60F94D0E7CA8}" dt="2022-12-13T17:35:51.951" v="171" actId="14100"/>
          <ac:picMkLst>
            <pc:docMk/>
            <pc:sldMk cId="2421237985" sldId="304"/>
            <ac:picMk id="5" creationId="{0A0BC32E-A985-2F2B-918B-C495B27075D0}"/>
          </ac:picMkLst>
        </pc:picChg>
        <pc:picChg chg="add mod">
          <ac:chgData name="April Carter" userId="" providerId="" clId="Web-{78F57D9D-95BA-4CAA-B1FA-60F94D0E7CA8}" dt="2022-12-13T17:35:52.014" v="172" actId="14100"/>
          <ac:picMkLst>
            <pc:docMk/>
            <pc:sldMk cId="2421237985" sldId="304"/>
            <ac:picMk id="7" creationId="{C0632A8D-6C82-619F-AFE4-BE6299295CB5}"/>
          </ac:picMkLst>
        </pc:picChg>
        <pc:picChg chg="add mod">
          <ac:chgData name="April Carter" userId="" providerId="" clId="Web-{78F57D9D-95BA-4CAA-B1FA-60F94D0E7CA8}" dt="2022-12-13T17:36:43.829" v="181" actId="1076"/>
          <ac:picMkLst>
            <pc:docMk/>
            <pc:sldMk cId="2421237985" sldId="304"/>
            <ac:picMk id="11" creationId="{77EDF9FC-19CC-A205-0237-F59E4370D740}"/>
          </ac:picMkLst>
        </pc:picChg>
      </pc:sldChg>
      <pc:sldMasterChg chg="add addSldLayout">
        <pc:chgData name="April Carter" userId="" providerId="" clId="Web-{78F57D9D-95BA-4CAA-B1FA-60F94D0E7CA8}" dt="2022-12-13T17:23:06.105" v="1"/>
        <pc:sldMasterMkLst>
          <pc:docMk/>
          <pc:sldMasterMk cId="0" sldId="2147483955"/>
        </pc:sldMasterMkLst>
        <pc:sldLayoutChg chg="add">
          <pc:chgData name="April Carter" userId="" providerId="" clId="Web-{78F57D9D-95BA-4CAA-B1FA-60F94D0E7CA8}" dt="2022-12-13T17:23:06.105" v="1"/>
          <pc:sldLayoutMkLst>
            <pc:docMk/>
            <pc:sldMasterMk cId="0" sldId="2147483955"/>
            <pc:sldLayoutMk cId="0" sldId="2147483956"/>
          </pc:sldLayoutMkLst>
        </pc:sldLayoutChg>
        <pc:sldLayoutChg chg="add">
          <pc:chgData name="April Carter" userId="" providerId="" clId="Web-{78F57D9D-95BA-4CAA-B1FA-60F94D0E7CA8}" dt="2022-12-13T17:23:06.105" v="1"/>
          <pc:sldLayoutMkLst>
            <pc:docMk/>
            <pc:sldMasterMk cId="0" sldId="2147483955"/>
            <pc:sldLayoutMk cId="0" sldId="2147483957"/>
          </pc:sldLayoutMkLst>
        </pc:sldLayoutChg>
        <pc:sldLayoutChg chg="add">
          <pc:chgData name="April Carter" userId="" providerId="" clId="Web-{78F57D9D-95BA-4CAA-B1FA-60F94D0E7CA8}" dt="2022-12-13T17:23:06.105" v="1"/>
          <pc:sldLayoutMkLst>
            <pc:docMk/>
            <pc:sldMasterMk cId="0" sldId="2147483955"/>
            <pc:sldLayoutMk cId="0" sldId="2147483958"/>
          </pc:sldLayoutMkLst>
        </pc:sldLayoutChg>
        <pc:sldLayoutChg chg="add">
          <pc:chgData name="April Carter" userId="" providerId="" clId="Web-{78F57D9D-95BA-4CAA-B1FA-60F94D0E7CA8}" dt="2022-12-13T17:23:06.105" v="1"/>
          <pc:sldLayoutMkLst>
            <pc:docMk/>
            <pc:sldMasterMk cId="0" sldId="2147483955"/>
            <pc:sldLayoutMk cId="0" sldId="2147483959"/>
          </pc:sldLayoutMkLst>
        </pc:sldLayoutChg>
        <pc:sldLayoutChg chg="add">
          <pc:chgData name="April Carter" userId="" providerId="" clId="Web-{78F57D9D-95BA-4CAA-B1FA-60F94D0E7CA8}" dt="2022-12-13T17:23:06.105" v="1"/>
          <pc:sldLayoutMkLst>
            <pc:docMk/>
            <pc:sldMasterMk cId="0" sldId="2147483955"/>
            <pc:sldLayoutMk cId="0" sldId="2147483960"/>
          </pc:sldLayoutMkLst>
        </pc:sldLayoutChg>
      </pc:sldMasterChg>
    </pc:docChg>
  </pc:docChgLst>
  <pc:docChgLst>
    <pc:chgData name="April Carter" userId="vtYrGWTzc7ucON7dEPK1fS7aojkoQrZTHTUMfhri0sM=" providerId="None" clId="Web-{24F75E39-D694-4979-9EBA-B89D5CEDC80B}"/>
    <pc:docChg chg="addSld delSld modSld">
      <pc:chgData name="April Carter" userId="vtYrGWTzc7ucON7dEPK1fS7aojkoQrZTHTUMfhri0sM=" providerId="None" clId="Web-{24F75E39-D694-4979-9EBA-B89D5CEDC80B}" dt="2022-12-13T03:41:46.846" v="13"/>
      <pc:docMkLst>
        <pc:docMk/>
      </pc:docMkLst>
      <pc:sldChg chg="modSp">
        <pc:chgData name="April Carter" userId="vtYrGWTzc7ucON7dEPK1fS7aojkoQrZTHTUMfhri0sM=" providerId="None" clId="Web-{24F75E39-D694-4979-9EBA-B89D5CEDC80B}" dt="2022-12-13T03:40:46.266" v="5" actId="20577"/>
        <pc:sldMkLst>
          <pc:docMk/>
          <pc:sldMk cId="1506350090" sldId="275"/>
        </pc:sldMkLst>
        <pc:spChg chg="mod">
          <ac:chgData name="April Carter" userId="vtYrGWTzc7ucON7dEPK1fS7aojkoQrZTHTUMfhri0sM=" providerId="None" clId="Web-{24F75E39-D694-4979-9EBA-B89D5CEDC80B}" dt="2022-12-13T03:40:46.266" v="5" actId="20577"/>
          <ac:spMkLst>
            <pc:docMk/>
            <pc:sldMk cId="1506350090" sldId="275"/>
            <ac:spMk id="2" creationId="{DA0BBD48-F3FC-70AE-968C-9AD7A592B31F}"/>
          </ac:spMkLst>
        </pc:spChg>
      </pc:sldChg>
      <pc:sldChg chg="modSp del">
        <pc:chgData name="April Carter" userId="vtYrGWTzc7ucON7dEPK1fS7aojkoQrZTHTUMfhri0sM=" providerId="None" clId="Web-{24F75E39-D694-4979-9EBA-B89D5CEDC80B}" dt="2022-12-13T03:41:40.174" v="12"/>
        <pc:sldMkLst>
          <pc:docMk/>
          <pc:sldMk cId="410926153" sldId="290"/>
        </pc:sldMkLst>
        <pc:spChg chg="mod">
          <ac:chgData name="April Carter" userId="vtYrGWTzc7ucON7dEPK1fS7aojkoQrZTHTUMfhri0sM=" providerId="None" clId="Web-{24F75E39-D694-4979-9EBA-B89D5CEDC80B}" dt="2022-12-13T03:41:37.924" v="11" actId="14100"/>
          <ac:spMkLst>
            <pc:docMk/>
            <pc:sldMk cId="410926153" sldId="290"/>
            <ac:spMk id="2" creationId="{DA0BBD48-F3FC-70AE-968C-9AD7A592B31F}"/>
          </ac:spMkLst>
        </pc:spChg>
      </pc:sldChg>
      <pc:sldChg chg="add replId">
        <pc:chgData name="April Carter" userId="vtYrGWTzc7ucON7dEPK1fS7aojkoQrZTHTUMfhri0sM=" providerId="None" clId="Web-{24F75E39-D694-4979-9EBA-B89D5CEDC80B}" dt="2022-12-13T03:41:46.846" v="13"/>
        <pc:sldMkLst>
          <pc:docMk/>
          <pc:sldMk cId="1237376276" sldId="29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01-06T23:35:08.244" idx="4">
    <p:pos x="6000" y="0"/>
    <p:text>Chris tosses to Naki</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YH8V-9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3" name="Google Shape;21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extLst>
      <p:ext uri="{BB962C8B-B14F-4D97-AF65-F5344CB8AC3E}">
        <p14:creationId xmlns:p14="http://schemas.microsoft.com/office/powerpoint/2010/main" val="138706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extLst>
      <p:ext uri="{BB962C8B-B14F-4D97-AF65-F5344CB8AC3E}">
        <p14:creationId xmlns:p14="http://schemas.microsoft.com/office/powerpoint/2010/main" val="253266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extLst>
      <p:ext uri="{BB962C8B-B14F-4D97-AF65-F5344CB8AC3E}">
        <p14:creationId xmlns:p14="http://schemas.microsoft.com/office/powerpoint/2010/main" val="111045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extLst>
      <p:ext uri="{BB962C8B-B14F-4D97-AF65-F5344CB8AC3E}">
        <p14:creationId xmlns:p14="http://schemas.microsoft.com/office/powerpoint/2010/main" val="273315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extLst>
      <p:ext uri="{BB962C8B-B14F-4D97-AF65-F5344CB8AC3E}">
        <p14:creationId xmlns:p14="http://schemas.microsoft.com/office/powerpoint/2010/main" val="230081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extLst>
      <p:ext uri="{BB962C8B-B14F-4D97-AF65-F5344CB8AC3E}">
        <p14:creationId xmlns:p14="http://schemas.microsoft.com/office/powerpoint/2010/main" val="379443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extLst>
      <p:ext uri="{BB962C8B-B14F-4D97-AF65-F5344CB8AC3E}">
        <p14:creationId xmlns:p14="http://schemas.microsoft.com/office/powerpoint/2010/main" val="252458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extLst>
      <p:ext uri="{BB962C8B-B14F-4D97-AF65-F5344CB8AC3E}">
        <p14:creationId xmlns:p14="http://schemas.microsoft.com/office/powerpoint/2010/main" val="346425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extLst>
      <p:ext uri="{BB962C8B-B14F-4D97-AF65-F5344CB8AC3E}">
        <p14:creationId xmlns:p14="http://schemas.microsoft.com/office/powerpoint/2010/main" val="1873376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4" name="Google Shape;31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6" name="Google Shape;1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94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Update this slide so it shows recent MIBs</a:t>
            </a:r>
            <a:endParaRPr/>
          </a:p>
        </p:txBody>
      </p:sp>
      <p:sp>
        <p:nvSpPr>
          <p:cNvPr id="346" name="Google Shape;346;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64" name="Google Shape;364;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38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3" name="Google Shape;23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a:t>
            </a:fld>
            <a:endParaRPr/>
          </a:p>
        </p:txBody>
      </p:sp>
    </p:spTree>
    <p:extLst>
      <p:ext uri="{BB962C8B-B14F-4D97-AF65-F5344CB8AC3E}">
        <p14:creationId xmlns:p14="http://schemas.microsoft.com/office/powerpoint/2010/main" val="417757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extLst>
      <p:ext uri="{BB962C8B-B14F-4D97-AF65-F5344CB8AC3E}">
        <p14:creationId xmlns:p14="http://schemas.microsoft.com/office/powerpoint/2010/main" val="330067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extLst>
      <p:ext uri="{BB962C8B-B14F-4D97-AF65-F5344CB8AC3E}">
        <p14:creationId xmlns:p14="http://schemas.microsoft.com/office/powerpoint/2010/main" val="394741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extLst>
      <p:ext uri="{BB962C8B-B14F-4D97-AF65-F5344CB8AC3E}">
        <p14:creationId xmlns:p14="http://schemas.microsoft.com/office/powerpoint/2010/main" val="731663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17"/>
          <p:cNvSpPr/>
          <p:nvPr/>
        </p:nvSpPr>
        <p:spPr>
          <a:xfrm>
            <a:off x="0" y="1"/>
            <a:ext cx="12192000" cy="5938887"/>
          </a:xfrm>
          <a:prstGeom prst="rect">
            <a:avLst/>
          </a:prstGeom>
          <a:gradFill>
            <a:gsLst>
              <a:gs pos="0">
                <a:srgbClr val="AB82FF"/>
              </a:gs>
              <a:gs pos="52000">
                <a:srgbClr val="0587E1"/>
              </a:gs>
              <a:gs pos="98000">
                <a:srgbClr val="003366"/>
              </a:gs>
              <a:gs pos="100000">
                <a:srgbClr val="00336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 name="Google Shape;17;p17"/>
          <p:cNvSpPr txBox="1">
            <a:spLocks noGrp="1"/>
          </p:cNvSpPr>
          <p:nvPr>
            <p:ph type="title"/>
          </p:nvPr>
        </p:nvSpPr>
        <p:spPr>
          <a:xfrm>
            <a:off x="838200" y="210343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Libre Franklin Medium"/>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dt" idx="10"/>
          </p:nvPr>
        </p:nvSpPr>
        <p:spPr>
          <a:xfrm>
            <a:off x="646176"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17"/>
          <p:cNvPicPr preferRelativeResize="0"/>
          <p:nvPr/>
        </p:nvPicPr>
        <p:blipFill rotWithShape="1">
          <a:blip r:embed="rId2">
            <a:alphaModFix/>
          </a:blip>
          <a:srcRect/>
          <a:stretch/>
        </p:blipFill>
        <p:spPr>
          <a:xfrm>
            <a:off x="4968098" y="6094152"/>
            <a:ext cx="2267569" cy="575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mparison" type="twoTxTwoObj">
  <p:cSld name="TWO_OBJECTS_WITH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type="objTx">
  <p:cSld name="OBJECT_WITH_CAPTION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2"/>
          <p:cNvSpPr>
            <a:spLocks noGrp="1"/>
          </p:cNvSpPr>
          <p:nvPr>
            <p:ph type="pic" idx="2"/>
          </p:nvPr>
        </p:nvSpPr>
        <p:spPr>
          <a:xfrm>
            <a:off x="5183188" y="987425"/>
            <a:ext cx="6172200" cy="4873625"/>
          </a:xfrm>
          <a:prstGeom prst="rect">
            <a:avLst/>
          </a:prstGeom>
          <a:noFill/>
          <a:ln>
            <a:noFill/>
          </a:ln>
        </p:spPr>
      </p:sp>
      <p:sp>
        <p:nvSpPr>
          <p:cNvPr id="88" name="Google Shape;8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Vertical Text" type="vertTx">
  <p:cSld name="VERTICAL_TEXT">
    <p:spTree>
      <p:nvGrpSpPr>
        <p:cNvPr id="1" name="Shape 89"/>
        <p:cNvGrpSpPr/>
        <p:nvPr/>
      </p:nvGrpSpPr>
      <p:grpSpPr>
        <a:xfrm>
          <a:off x="0" y="0"/>
          <a:ext cx="0" cy="0"/>
          <a:chOff x="0" y="0"/>
          <a:chExt cx="0" cy="0"/>
        </a:xfrm>
      </p:grpSpPr>
      <p:sp>
        <p:nvSpPr>
          <p:cNvPr id="90" name="Google Shape;9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5"/>
        <p:cNvGrpSpPr/>
        <p:nvPr/>
      </p:nvGrpSpPr>
      <p:grpSpPr>
        <a:xfrm>
          <a:off x="0" y="0"/>
          <a:ext cx="0" cy="0"/>
          <a:chOff x="0" y="0"/>
          <a:chExt cx="0" cy="0"/>
        </a:xfrm>
      </p:grpSpPr>
      <p:sp>
        <p:nvSpPr>
          <p:cNvPr id="96" name="Google Shape;9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8"/>
        <p:cNvGrpSpPr/>
        <p:nvPr/>
      </p:nvGrpSpPr>
      <p:grpSpPr>
        <a:xfrm>
          <a:off x="0" y="0"/>
          <a:ext cx="0" cy="0"/>
          <a:chOff x="0" y="0"/>
          <a:chExt cx="0" cy="0"/>
        </a:xfrm>
      </p:grpSpPr>
      <p:sp>
        <p:nvSpPr>
          <p:cNvPr id="99" name="Google Shape;9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1"/>
        <p:cNvGrpSpPr/>
        <p:nvPr/>
      </p:nvGrpSpPr>
      <p:grpSpPr>
        <a:xfrm>
          <a:off x="0" y="0"/>
          <a:ext cx="0" cy="0"/>
          <a:chOff x="0" y="0"/>
          <a:chExt cx="0" cy="0"/>
        </a:xfrm>
      </p:grpSpPr>
      <p:sp>
        <p:nvSpPr>
          <p:cNvPr id="102" name="Google Shape;102;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04"/>
        <p:cNvGrpSpPr/>
        <p:nvPr/>
      </p:nvGrpSpPr>
      <p:grpSpPr>
        <a:xfrm>
          <a:off x="0" y="0"/>
          <a:ext cx="0" cy="0"/>
          <a:chOff x="0" y="0"/>
          <a:chExt cx="0" cy="0"/>
        </a:xfrm>
      </p:grpSpPr>
      <p:sp>
        <p:nvSpPr>
          <p:cNvPr id="105" name="Google Shape;10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9"/>
        <p:cNvGrpSpPr/>
        <p:nvPr/>
      </p:nvGrpSpPr>
      <p:grpSpPr>
        <a:xfrm>
          <a:off x="0" y="0"/>
          <a:ext cx="0" cy="0"/>
          <a:chOff x="0" y="0"/>
          <a:chExt cx="0" cy="0"/>
        </a:xfrm>
      </p:grpSpPr>
      <p:sp>
        <p:nvSpPr>
          <p:cNvPr id="40" name="Google Shape;40;p19"/>
          <p:cNvSpPr/>
          <p:nvPr/>
        </p:nvSpPr>
        <p:spPr>
          <a:xfrm>
            <a:off x="0" y="-22385"/>
            <a:ext cx="12192000" cy="1226917"/>
          </a:xfrm>
          <a:prstGeom prst="rect">
            <a:avLst/>
          </a:prstGeom>
          <a:gradFill>
            <a:gsLst>
              <a:gs pos="0">
                <a:srgbClr val="AB82FF"/>
              </a:gs>
              <a:gs pos="52000">
                <a:srgbClr val="0587E1"/>
              </a:gs>
              <a:gs pos="98000">
                <a:srgbClr val="003366"/>
              </a:gs>
              <a:gs pos="100000">
                <a:srgbClr val="00336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1" name="Google Shape;41;p19"/>
          <p:cNvSpPr/>
          <p:nvPr/>
        </p:nvSpPr>
        <p:spPr>
          <a:xfrm>
            <a:off x="-5292" y="-22386"/>
            <a:ext cx="12192000" cy="1227000"/>
          </a:xfrm>
          <a:prstGeom prst="rect">
            <a:avLst/>
          </a:prstGeom>
          <a:gradFill>
            <a:gsLst>
              <a:gs pos="0">
                <a:srgbClr val="AB82FF"/>
              </a:gs>
              <a:gs pos="52000">
                <a:srgbClr val="0587E1"/>
              </a:gs>
              <a:gs pos="98000">
                <a:srgbClr val="003366"/>
              </a:gs>
              <a:gs pos="100000">
                <a:srgbClr val="00336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 name="Google Shape;42;p19"/>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Libre Franklin Medium"/>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2977415" y="6462367"/>
            <a:ext cx="6262800" cy="365100"/>
          </a:xfrm>
          <a:prstGeom prst="rect">
            <a:avLst/>
          </a:prstGeom>
          <a:noFill/>
          <a:ln>
            <a:noFill/>
          </a:ln>
        </p:spPr>
        <p:txBody>
          <a:bodyPr spcFirstLastPara="1" wrap="square" lIns="91425" tIns="45700" rIns="91425" bIns="45700" anchor="t" anchorCtr="0">
            <a:noAutofit/>
          </a:bodyPr>
          <a:lstStyle>
            <a:lvl1pPr marR="0" lvl="0" algn="ctr">
              <a:lnSpc>
                <a:spcPct val="116666"/>
              </a:lnSpc>
              <a:spcBef>
                <a:spcPts val="0"/>
              </a:spcBef>
              <a:spcAft>
                <a:spcPts val="0"/>
              </a:spcAft>
              <a:buClr>
                <a:srgbClr val="A5A5A5"/>
              </a:buClr>
              <a:buSzPts val="600"/>
              <a:buFont typeface="Arial"/>
              <a:buNone/>
              <a:defRPr sz="600">
                <a:solidFill>
                  <a:srgbClr val="A5A5A5"/>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pic>
        <p:nvPicPr>
          <p:cNvPr id="44" name="Google Shape;44;p19"/>
          <p:cNvPicPr preferRelativeResize="0"/>
          <p:nvPr/>
        </p:nvPicPr>
        <p:blipFill rotWithShape="1">
          <a:blip r:embed="rId2">
            <a:alphaModFix/>
          </a:blip>
          <a:srcRect/>
          <a:stretch/>
        </p:blipFill>
        <p:spPr>
          <a:xfrm>
            <a:off x="793979" y="6356646"/>
            <a:ext cx="1486215" cy="361272"/>
          </a:xfrm>
          <a:prstGeom prst="rect">
            <a:avLst/>
          </a:prstGeom>
          <a:noFill/>
          <a:ln>
            <a:noFill/>
          </a:ln>
        </p:spPr>
      </p:pic>
      <p:cxnSp>
        <p:nvCxnSpPr>
          <p:cNvPr id="45" name="Google Shape;45;p19"/>
          <p:cNvCxnSpPr/>
          <p:nvPr/>
        </p:nvCxnSpPr>
        <p:spPr>
          <a:xfrm>
            <a:off x="0" y="1204533"/>
            <a:ext cx="12192000" cy="0"/>
          </a:xfrm>
          <a:prstGeom prst="straightConnector1">
            <a:avLst/>
          </a:prstGeom>
          <a:noFill/>
          <a:ln w="50800" cap="flat" cmpd="sng">
            <a:solidFill>
              <a:srgbClr val="D1BBFF"/>
            </a:solidFill>
            <a:prstDash val="solid"/>
            <a:miter lim="800000"/>
            <a:headEnd type="none" w="sm" len="sm"/>
            <a:tailEnd type="none" w="sm" len="sm"/>
          </a:ln>
        </p:spPr>
      </p:cxnSp>
      <p:sp>
        <p:nvSpPr>
          <p:cNvPr id="46" name="Google Shape;46;p19"/>
          <p:cNvSpPr txBox="1">
            <a:spLocks noGrp="1"/>
          </p:cNvSpPr>
          <p:nvPr>
            <p:ph type="sldNum" idx="12"/>
          </p:nvPr>
        </p:nvSpPr>
        <p:spPr>
          <a:xfrm>
            <a:off x="8881533"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888888"/>
              </a:buClr>
              <a:buSzPts val="900"/>
              <a:buFont typeface="Libre Franklin"/>
              <a:buNone/>
              <a:defRPr sz="9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200">
          <p15:clr>
            <a:srgbClr val="FBAE40"/>
          </p15:clr>
        </p15:guide>
        <p15:guide id="4" pos="3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08"/>
        <p:cNvGrpSpPr/>
        <p:nvPr/>
      </p:nvGrpSpPr>
      <p:grpSpPr>
        <a:xfrm>
          <a:off x="0" y="0"/>
          <a:ext cx="0" cy="0"/>
          <a:chOff x="0" y="0"/>
          <a:chExt cx="0" cy="0"/>
        </a:xfrm>
      </p:grpSpPr>
      <p:sp>
        <p:nvSpPr>
          <p:cNvPr id="109" name="Google Shape;109;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14"/>
        <p:cNvGrpSpPr/>
        <p:nvPr/>
      </p:nvGrpSpPr>
      <p:grpSpPr>
        <a:xfrm>
          <a:off x="0" y="0"/>
          <a:ext cx="0" cy="0"/>
          <a:chOff x="0" y="0"/>
          <a:chExt cx="0" cy="0"/>
        </a:xfrm>
      </p:grpSpPr>
      <p:sp>
        <p:nvSpPr>
          <p:cNvPr id="115" name="Google Shape;11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17"/>
        <p:cNvGrpSpPr/>
        <p:nvPr/>
      </p:nvGrpSpPr>
      <p:grpSpPr>
        <a:xfrm>
          <a:off x="0" y="0"/>
          <a:ext cx="0" cy="0"/>
          <a:chOff x="0" y="0"/>
          <a:chExt cx="0" cy="0"/>
        </a:xfrm>
      </p:grpSpPr>
      <p:sp>
        <p:nvSpPr>
          <p:cNvPr id="118" name="Google Shape;11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0" name="Google Shape;12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21"/>
        <p:cNvGrpSpPr/>
        <p:nvPr/>
      </p:nvGrpSpPr>
      <p:grpSpPr>
        <a:xfrm>
          <a:off x="0" y="0"/>
          <a:ext cx="0" cy="0"/>
          <a:chOff x="0" y="0"/>
          <a:chExt cx="0" cy="0"/>
        </a:xfrm>
      </p:grpSpPr>
      <p:sp>
        <p:nvSpPr>
          <p:cNvPr id="122" name="Google Shape;12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3"/>
          <p:cNvSpPr>
            <a:spLocks noGrp="1"/>
          </p:cNvSpPr>
          <p:nvPr>
            <p:ph type="pic" idx="2"/>
          </p:nvPr>
        </p:nvSpPr>
        <p:spPr>
          <a:xfrm>
            <a:off x="5183188" y="987425"/>
            <a:ext cx="6172200" cy="4873625"/>
          </a:xfrm>
          <a:prstGeom prst="rect">
            <a:avLst/>
          </a:prstGeom>
          <a:noFill/>
          <a:ln>
            <a:noFill/>
          </a:ln>
        </p:spPr>
      </p:sp>
      <p:sp>
        <p:nvSpPr>
          <p:cNvPr id="124" name="Google Shape;12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and Vertical Text">
  <p:cSld name="2_Title and Vertical Text">
    <p:spTree>
      <p:nvGrpSpPr>
        <p:cNvPr id="1" name="Shape 125"/>
        <p:cNvGrpSpPr/>
        <p:nvPr/>
      </p:nvGrpSpPr>
      <p:grpSpPr>
        <a:xfrm>
          <a:off x="0" y="0"/>
          <a:ext cx="0" cy="0"/>
          <a:chOff x="0" y="0"/>
          <a:chExt cx="0" cy="0"/>
        </a:xfrm>
      </p:grpSpPr>
      <p:sp>
        <p:nvSpPr>
          <p:cNvPr id="126" name="Google Shape;12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128"/>
        <p:cNvGrpSpPr/>
        <p:nvPr/>
      </p:nvGrpSpPr>
      <p:grpSpPr>
        <a:xfrm>
          <a:off x="0" y="0"/>
          <a:ext cx="0" cy="0"/>
          <a:chOff x="0" y="0"/>
          <a:chExt cx="0" cy="0"/>
        </a:xfrm>
      </p:grpSpPr>
      <p:sp>
        <p:nvSpPr>
          <p:cNvPr id="129" name="Google Shape;12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1"/>
        <p:cNvGrpSpPr/>
        <p:nvPr/>
      </p:nvGrpSpPr>
      <p:grpSpPr>
        <a:xfrm>
          <a:off x="0" y="0"/>
          <a:ext cx="0" cy="0"/>
          <a:chOff x="0" y="0"/>
          <a:chExt cx="0" cy="0"/>
        </a:xfrm>
      </p:grpSpPr>
      <p:sp>
        <p:nvSpPr>
          <p:cNvPr id="132" name="Google Shape;13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7"/>
        <p:cNvGrpSpPr/>
        <p:nvPr/>
      </p:nvGrpSpPr>
      <p:grpSpPr>
        <a:xfrm>
          <a:off x="0" y="0"/>
          <a:ext cx="0" cy="0"/>
          <a:chOff x="0" y="0"/>
          <a:chExt cx="0" cy="0"/>
        </a:xfrm>
      </p:grpSpPr>
      <p:sp>
        <p:nvSpPr>
          <p:cNvPr id="138" name="Google Shape;13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3"/>
        <p:cNvGrpSpPr/>
        <p:nvPr/>
      </p:nvGrpSpPr>
      <p:grpSpPr>
        <a:xfrm>
          <a:off x="0" y="0"/>
          <a:ext cx="0" cy="0"/>
          <a:chOff x="0" y="0"/>
          <a:chExt cx="0" cy="0"/>
        </a:xfrm>
      </p:grpSpPr>
      <p:sp>
        <p:nvSpPr>
          <p:cNvPr id="144" name="Google Shape;14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53"/>
        <p:cNvGrpSpPr/>
        <p:nvPr/>
      </p:nvGrpSpPr>
      <p:grpSpPr>
        <a:xfrm>
          <a:off x="0" y="0"/>
          <a:ext cx="0" cy="0"/>
          <a:chOff x="0" y="0"/>
          <a:chExt cx="0" cy="0"/>
        </a:xfrm>
      </p:grpSpPr>
      <p:sp>
        <p:nvSpPr>
          <p:cNvPr id="54" name="Google Shape;54;p22"/>
          <p:cNvSpPr/>
          <p:nvPr/>
        </p:nvSpPr>
        <p:spPr>
          <a:xfrm>
            <a:off x="0" y="1"/>
            <a:ext cx="12192000" cy="5938887"/>
          </a:xfrm>
          <a:prstGeom prst="rect">
            <a:avLst/>
          </a:prstGeom>
          <a:gradFill>
            <a:gsLst>
              <a:gs pos="0">
                <a:srgbClr val="AB82FF"/>
              </a:gs>
              <a:gs pos="52000">
                <a:srgbClr val="0587E1"/>
              </a:gs>
              <a:gs pos="98000">
                <a:srgbClr val="003366"/>
              </a:gs>
              <a:gs pos="100000">
                <a:srgbClr val="00336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5" name="Google Shape;55;p22"/>
          <p:cNvSpPr txBox="1">
            <a:spLocks noGrp="1"/>
          </p:cNvSpPr>
          <p:nvPr>
            <p:ph type="title"/>
          </p:nvPr>
        </p:nvSpPr>
        <p:spPr>
          <a:xfrm>
            <a:off x="838200" y="210343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Libre Franklin Medium"/>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22"/>
          <p:cNvPicPr preferRelativeResize="0"/>
          <p:nvPr/>
        </p:nvPicPr>
        <p:blipFill rotWithShape="1">
          <a:blip r:embed="rId2">
            <a:alphaModFix/>
          </a:blip>
          <a:srcRect/>
          <a:stretch/>
        </p:blipFill>
        <p:spPr>
          <a:xfrm>
            <a:off x="4968098" y="6094152"/>
            <a:ext cx="2267569" cy="575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0"/>
        <p:cNvGrpSpPr/>
        <p:nvPr/>
      </p:nvGrpSpPr>
      <p:grpSpPr>
        <a:xfrm>
          <a:off x="0" y="0"/>
          <a:ext cx="0" cy="0"/>
          <a:chOff x="0" y="0"/>
          <a:chExt cx="0" cy="0"/>
        </a:xfrm>
      </p:grpSpPr>
      <p:sp>
        <p:nvSpPr>
          <p:cNvPr id="151" name="Google Shape;15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9"/>
        <p:cNvGrpSpPr/>
        <p:nvPr/>
      </p:nvGrpSpPr>
      <p:grpSpPr>
        <a:xfrm>
          <a:off x="0" y="0"/>
          <a:ext cx="0" cy="0"/>
          <a:chOff x="0" y="0"/>
          <a:chExt cx="0" cy="0"/>
        </a:xfrm>
      </p:grpSpPr>
      <p:sp>
        <p:nvSpPr>
          <p:cNvPr id="160" name="Google Shape;16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8"/>
        <p:cNvGrpSpPr/>
        <p:nvPr/>
      </p:nvGrpSpPr>
      <p:grpSpPr>
        <a:xfrm>
          <a:off x="0" y="0"/>
          <a:ext cx="0" cy="0"/>
          <a:chOff x="0" y="0"/>
          <a:chExt cx="0" cy="0"/>
        </a:xfrm>
      </p:grpSpPr>
      <p:sp>
        <p:nvSpPr>
          <p:cNvPr id="169" name="Google Shape;16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1" name="Google Shape;17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2" name="Google Shape;17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5"/>
        <p:cNvGrpSpPr/>
        <p:nvPr/>
      </p:nvGrpSpPr>
      <p:grpSpPr>
        <a:xfrm>
          <a:off x="0" y="0"/>
          <a:ext cx="0" cy="0"/>
          <a:chOff x="0" y="0"/>
          <a:chExt cx="0" cy="0"/>
        </a:xfrm>
      </p:grpSpPr>
      <p:sp>
        <p:nvSpPr>
          <p:cNvPr id="176" name="Google Shape;17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3"/>
          <p:cNvSpPr>
            <a:spLocks noGrp="1"/>
          </p:cNvSpPr>
          <p:nvPr>
            <p:ph type="pic" idx="2"/>
          </p:nvPr>
        </p:nvSpPr>
        <p:spPr>
          <a:xfrm>
            <a:off x="5183188" y="987425"/>
            <a:ext cx="6172200" cy="4873625"/>
          </a:xfrm>
          <a:prstGeom prst="rect">
            <a:avLst/>
          </a:prstGeom>
          <a:noFill/>
          <a:ln>
            <a:noFill/>
          </a:ln>
        </p:spPr>
      </p:sp>
      <p:sp>
        <p:nvSpPr>
          <p:cNvPr id="178" name="Google Shape;17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9" name="Google Shape;17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82"/>
        <p:cNvGrpSpPr/>
        <p:nvPr/>
      </p:nvGrpSpPr>
      <p:grpSpPr>
        <a:xfrm>
          <a:off x="0" y="0"/>
          <a:ext cx="0" cy="0"/>
          <a:chOff x="0" y="0"/>
          <a:chExt cx="0" cy="0"/>
        </a:xfrm>
      </p:grpSpPr>
      <p:sp>
        <p:nvSpPr>
          <p:cNvPr id="183" name="Google Shape;18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88"/>
        <p:cNvGrpSpPr/>
        <p:nvPr/>
      </p:nvGrpSpPr>
      <p:grpSpPr>
        <a:xfrm>
          <a:off x="0" y="0"/>
          <a:ext cx="0" cy="0"/>
          <a:chOff x="0" y="0"/>
          <a:chExt cx="0" cy="0"/>
        </a:xfrm>
      </p:grpSpPr>
      <p:sp>
        <p:nvSpPr>
          <p:cNvPr id="189" name="Google Shape;18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Blank" userDrawn="1">
  <p:cSld name="5_Blank">
    <p:spTree>
      <p:nvGrpSpPr>
        <p:cNvPr id="1" name="Shape 130"/>
        <p:cNvGrpSpPr/>
        <p:nvPr/>
      </p:nvGrpSpPr>
      <p:grpSpPr>
        <a:xfrm>
          <a:off x="0" y="0"/>
          <a:ext cx="0" cy="0"/>
          <a:chOff x="0" y="0"/>
          <a:chExt cx="0" cy="0"/>
        </a:xfrm>
      </p:grpSpPr>
      <p:sp>
        <p:nvSpPr>
          <p:cNvPr id="131" name="Google Shape;131;p53"/>
          <p:cNvSpPr/>
          <p:nvPr/>
        </p:nvSpPr>
        <p:spPr>
          <a:xfrm>
            <a:off x="0" y="0"/>
            <a:ext cx="12192000" cy="3429000"/>
          </a:xfrm>
          <a:prstGeom prst="rect">
            <a:avLst/>
          </a:prstGeom>
          <a:gradFill>
            <a:gsLst>
              <a:gs pos="0">
                <a:srgbClr val="AB82FF"/>
              </a:gs>
              <a:gs pos="52000">
                <a:srgbClr val="0587E1"/>
              </a:gs>
              <a:gs pos="98000">
                <a:srgbClr val="003366"/>
              </a:gs>
              <a:gs pos="100000">
                <a:srgbClr val="00336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3"/>
          <p:cNvSpPr txBox="1">
            <a:spLocks noGrp="1"/>
          </p:cNvSpPr>
          <p:nvPr>
            <p:ph type="subTitle" idx="1"/>
          </p:nvPr>
        </p:nvSpPr>
        <p:spPr>
          <a:xfrm>
            <a:off x="1524000" y="1136169"/>
            <a:ext cx="9144000" cy="140223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4000"/>
              <a:buNone/>
              <a:defRPr sz="4000">
                <a:solidFill>
                  <a:schemeClr val="lt1"/>
                </a:solidFill>
                <a:latin typeface="Libre Franklin Medium"/>
                <a:ea typeface="Libre Franklin Medium"/>
                <a:cs typeface="Libre Franklin Medium"/>
                <a:sym typeface="Libre Franklin Medium"/>
              </a:defRPr>
            </a:lvl1pPr>
            <a:lvl2pPr lvl="1" algn="ctr">
              <a:lnSpc>
                <a:spcPct val="90000"/>
              </a:lnSpc>
              <a:spcBef>
                <a:spcPts val="500"/>
              </a:spcBef>
              <a:spcAft>
                <a:spcPts val="0"/>
              </a:spcAft>
              <a:buClr>
                <a:srgbClr val="424242"/>
              </a:buClr>
              <a:buSzPts val="2000"/>
              <a:buNone/>
              <a:defRPr sz="2000"/>
            </a:lvl2pPr>
            <a:lvl3pPr lvl="2" algn="ctr">
              <a:lnSpc>
                <a:spcPct val="90000"/>
              </a:lnSpc>
              <a:spcBef>
                <a:spcPts val="500"/>
              </a:spcBef>
              <a:spcAft>
                <a:spcPts val="0"/>
              </a:spcAft>
              <a:buClr>
                <a:srgbClr val="424242"/>
              </a:buClr>
              <a:buSzPts val="1800"/>
              <a:buNone/>
              <a:defRPr sz="1800"/>
            </a:lvl3pPr>
            <a:lvl4pPr lvl="3" algn="ctr">
              <a:lnSpc>
                <a:spcPct val="90000"/>
              </a:lnSpc>
              <a:spcBef>
                <a:spcPts val="500"/>
              </a:spcBef>
              <a:spcAft>
                <a:spcPts val="0"/>
              </a:spcAft>
              <a:buClr>
                <a:srgbClr val="424242"/>
              </a:buClr>
              <a:buSzPts val="1600"/>
              <a:buNone/>
              <a:defRPr sz="1600"/>
            </a:lvl4pPr>
            <a:lvl5pPr lvl="4" algn="ctr">
              <a:lnSpc>
                <a:spcPct val="90000"/>
              </a:lnSpc>
              <a:spcBef>
                <a:spcPts val="500"/>
              </a:spcBef>
              <a:spcAft>
                <a:spcPts val="0"/>
              </a:spcAft>
              <a:buClr>
                <a:srgbClr val="42424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p53"/>
          <p:cNvSpPr/>
          <p:nvPr/>
        </p:nvSpPr>
        <p:spPr>
          <a:xfrm>
            <a:off x="5067044" y="2615184"/>
            <a:ext cx="1580675" cy="1540612"/>
          </a:xfrm>
          <a:prstGeom prst="ellipse">
            <a:avLst/>
          </a:prstGeom>
          <a:solidFill>
            <a:schemeClr val="lt1">
              <a:alpha val="4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3"/>
          <p:cNvSpPr/>
          <p:nvPr/>
        </p:nvSpPr>
        <p:spPr>
          <a:xfrm>
            <a:off x="2398107" y="2614904"/>
            <a:ext cx="1580675" cy="1540612"/>
          </a:xfrm>
          <a:prstGeom prst="ellipse">
            <a:avLst/>
          </a:prstGeom>
          <a:solidFill>
            <a:schemeClr val="lt1">
              <a:alpha val="4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3"/>
          <p:cNvSpPr/>
          <p:nvPr/>
        </p:nvSpPr>
        <p:spPr>
          <a:xfrm>
            <a:off x="7720488" y="2618492"/>
            <a:ext cx="1580675" cy="1540612"/>
          </a:xfrm>
          <a:prstGeom prst="ellipse">
            <a:avLst/>
          </a:prstGeom>
          <a:solidFill>
            <a:schemeClr val="lt1">
              <a:alpha val="4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53"/>
          <p:cNvSpPr/>
          <p:nvPr/>
        </p:nvSpPr>
        <p:spPr>
          <a:xfrm>
            <a:off x="5067044" y="4216785"/>
            <a:ext cx="1769893" cy="1371600"/>
          </a:xfrm>
          <a:prstGeom prst="rect">
            <a:avLst/>
          </a:prstGeom>
          <a:noFill/>
          <a:ln w="12700" cap="flat" cmpd="sng">
            <a:solidFill>
              <a:srgbClr val="007D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3"/>
          <p:cNvSpPr/>
          <p:nvPr/>
        </p:nvSpPr>
        <p:spPr>
          <a:xfrm>
            <a:off x="7704443" y="4152590"/>
            <a:ext cx="1711840" cy="1371600"/>
          </a:xfrm>
          <a:prstGeom prst="rect">
            <a:avLst/>
          </a:prstGeom>
          <a:noFill/>
          <a:ln w="12700" cap="flat" cmpd="sng">
            <a:solidFill>
              <a:srgbClr val="007D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3"/>
          <p:cNvSpPr/>
          <p:nvPr/>
        </p:nvSpPr>
        <p:spPr>
          <a:xfrm>
            <a:off x="2480301" y="2676550"/>
            <a:ext cx="1454177" cy="14173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53"/>
          <p:cNvSpPr/>
          <p:nvPr/>
        </p:nvSpPr>
        <p:spPr>
          <a:xfrm>
            <a:off x="5149239" y="2679192"/>
            <a:ext cx="1454177" cy="14173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53"/>
          <p:cNvSpPr/>
          <p:nvPr/>
        </p:nvSpPr>
        <p:spPr>
          <a:xfrm>
            <a:off x="7802683" y="2680138"/>
            <a:ext cx="1454177" cy="14173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3"/>
          <p:cNvSpPr txBox="1">
            <a:spLocks noGrp="1"/>
          </p:cNvSpPr>
          <p:nvPr>
            <p:ph type="body" idx="3"/>
          </p:nvPr>
        </p:nvSpPr>
        <p:spPr>
          <a:xfrm>
            <a:off x="5067044" y="4250589"/>
            <a:ext cx="1769893" cy="5539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007DD6"/>
              </a:buClr>
              <a:buSzPts val="1400"/>
              <a:buNone/>
              <a:defRPr sz="1400">
                <a:solidFill>
                  <a:srgbClr val="007DD6"/>
                </a:solidFill>
                <a:latin typeface="Arial"/>
                <a:ea typeface="Arial"/>
                <a:cs typeface="Arial"/>
                <a:sym typeface="Arial"/>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3"/>
          <p:cNvSpPr txBox="1">
            <a:spLocks noGrp="1"/>
          </p:cNvSpPr>
          <p:nvPr>
            <p:ph type="body" idx="4"/>
          </p:nvPr>
        </p:nvSpPr>
        <p:spPr>
          <a:xfrm>
            <a:off x="7719937" y="4186394"/>
            <a:ext cx="1711840" cy="5539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007DD6"/>
              </a:buClr>
              <a:buSzPts val="1400"/>
              <a:buNone/>
              <a:defRPr sz="1400">
                <a:solidFill>
                  <a:srgbClr val="007DD6"/>
                </a:solidFill>
                <a:latin typeface="Arial"/>
                <a:ea typeface="Arial"/>
                <a:cs typeface="Arial"/>
                <a:sym typeface="Arial"/>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46" name="Google Shape;146;p53"/>
          <p:cNvSpPr txBox="1">
            <a:spLocks noGrp="1"/>
          </p:cNvSpPr>
          <p:nvPr>
            <p:ph type="ftr" idx="11"/>
          </p:nvPr>
        </p:nvSpPr>
        <p:spPr>
          <a:xfrm>
            <a:off x="2730501" y="6356352"/>
            <a:ext cx="6921500" cy="365125"/>
          </a:xfrm>
          <a:prstGeom prst="rect">
            <a:avLst/>
          </a:prstGeom>
          <a:noFill/>
          <a:ln>
            <a:noFill/>
          </a:ln>
        </p:spPr>
        <p:txBody>
          <a:bodyPr spcFirstLastPara="1" wrap="square" lIns="91425" tIns="45700" rIns="91425" bIns="45700" anchor="t" anchorCtr="0">
            <a:noAutofit/>
          </a:bodyPr>
          <a:lstStyle>
            <a:lvl1pPr marR="0" lvl="0" algn="ctr">
              <a:lnSpc>
                <a:spcPct val="87500"/>
              </a:lnSpc>
              <a:spcBef>
                <a:spcPts val="0"/>
              </a:spcBef>
              <a:spcAft>
                <a:spcPts val="0"/>
              </a:spcAft>
              <a:buClr>
                <a:srgbClr val="A5A5A5"/>
              </a:buClr>
              <a:buSzPts val="800"/>
              <a:buFont typeface="Arial"/>
              <a:buNone/>
              <a:defRPr sz="800">
                <a:solidFill>
                  <a:srgbClr val="A5A5A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47" name="Google Shape;147;p53"/>
          <p:cNvPicPr preferRelativeResize="0"/>
          <p:nvPr/>
        </p:nvPicPr>
        <p:blipFill rotWithShape="1">
          <a:blip r:embed="rId2">
            <a:alphaModFix/>
          </a:blip>
          <a:srcRect/>
          <a:stretch/>
        </p:blipFill>
        <p:spPr>
          <a:xfrm>
            <a:off x="793979" y="6348603"/>
            <a:ext cx="1486216" cy="377360"/>
          </a:xfrm>
          <a:prstGeom prst="rect">
            <a:avLst/>
          </a:prstGeom>
          <a:noFill/>
          <a:ln>
            <a:noFill/>
          </a:ln>
        </p:spPr>
      </p:pic>
      <p:sp>
        <p:nvSpPr>
          <p:cNvPr id="19" name="Google Shape;137;p53">
            <a:extLst>
              <a:ext uri="{FF2B5EF4-FFF2-40B4-BE49-F238E27FC236}">
                <a16:creationId xmlns:a16="http://schemas.microsoft.com/office/drawing/2014/main" id="{18391236-64D1-4E44-9871-DC59A83163D4}"/>
              </a:ext>
            </a:extLst>
          </p:cNvPr>
          <p:cNvSpPr/>
          <p:nvPr userDrawn="1"/>
        </p:nvSpPr>
        <p:spPr>
          <a:xfrm>
            <a:off x="2164585" y="4216785"/>
            <a:ext cx="1769893" cy="1371600"/>
          </a:xfrm>
          <a:prstGeom prst="rect">
            <a:avLst/>
          </a:prstGeom>
          <a:noFill/>
          <a:ln w="12700" cap="flat" cmpd="sng">
            <a:solidFill>
              <a:srgbClr val="007D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143;p53">
            <a:extLst>
              <a:ext uri="{FF2B5EF4-FFF2-40B4-BE49-F238E27FC236}">
                <a16:creationId xmlns:a16="http://schemas.microsoft.com/office/drawing/2014/main" id="{BE2CA393-C597-1E4A-9E6E-47814EB0A43C}"/>
              </a:ext>
            </a:extLst>
          </p:cNvPr>
          <p:cNvSpPr txBox="1">
            <a:spLocks noGrp="1"/>
          </p:cNvSpPr>
          <p:nvPr>
            <p:ph type="body" idx="13"/>
          </p:nvPr>
        </p:nvSpPr>
        <p:spPr>
          <a:xfrm>
            <a:off x="2180079" y="4250589"/>
            <a:ext cx="1769893" cy="55399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rgbClr val="007DD6"/>
              </a:buClr>
              <a:buSzPts val="1400"/>
              <a:buNone/>
              <a:defRPr sz="1400">
                <a:solidFill>
                  <a:srgbClr val="007DD6"/>
                </a:solidFill>
                <a:latin typeface="Arial"/>
                <a:ea typeface="Arial"/>
                <a:cs typeface="Arial"/>
                <a:sym typeface="Arial"/>
              </a:defRPr>
            </a:lvl1pPr>
            <a:lvl2pPr marL="914400" lvl="1" indent="-342900" algn="l">
              <a:lnSpc>
                <a:spcPct val="90000"/>
              </a:lnSpc>
              <a:spcBef>
                <a:spcPts val="500"/>
              </a:spcBef>
              <a:spcAft>
                <a:spcPts val="0"/>
              </a:spcAft>
              <a:buClr>
                <a:srgbClr val="424242"/>
              </a:buClr>
              <a:buSzPts val="1800"/>
              <a:buChar char="•"/>
              <a:defRPr/>
            </a:lvl2pPr>
            <a:lvl3pPr marL="1371600" lvl="2" indent="-342900" algn="l">
              <a:lnSpc>
                <a:spcPct val="90000"/>
              </a:lnSpc>
              <a:spcBef>
                <a:spcPts val="500"/>
              </a:spcBef>
              <a:spcAft>
                <a:spcPts val="0"/>
              </a:spcAft>
              <a:buClr>
                <a:srgbClr val="424242"/>
              </a:buClr>
              <a:buSzPts val="1800"/>
              <a:buChar char="•"/>
              <a:defRPr/>
            </a:lvl3pPr>
            <a:lvl4pPr marL="1828800" lvl="3" indent="-342900" algn="l">
              <a:lnSpc>
                <a:spcPct val="90000"/>
              </a:lnSpc>
              <a:spcBef>
                <a:spcPts val="500"/>
              </a:spcBef>
              <a:spcAft>
                <a:spcPts val="0"/>
              </a:spcAft>
              <a:buClr>
                <a:srgbClr val="424242"/>
              </a:buClr>
              <a:buSzPts val="1800"/>
              <a:buChar char="•"/>
              <a:defRPr/>
            </a:lvl4pPr>
            <a:lvl5pPr marL="2286000" lvl="4" indent="-342900" algn="l">
              <a:lnSpc>
                <a:spcPct val="90000"/>
              </a:lnSpc>
              <a:spcBef>
                <a:spcPts val="500"/>
              </a:spcBef>
              <a:spcAft>
                <a:spcPts val="0"/>
              </a:spcAft>
              <a:buClr>
                <a:srgbClr val="42424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53507486"/>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16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12192000" cy="6090249"/>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0413" cy="6858000"/>
          </a:xfrm>
          <a:prstGeom prst="rect">
            <a:avLst/>
          </a:prstGeom>
        </p:spPr>
      </p:pic>
      <p:sp>
        <p:nvSpPr>
          <p:cNvPr id="12" name="Title Placeholder 7"/>
          <p:cNvSpPr>
            <a:spLocks noGrp="1"/>
          </p:cNvSpPr>
          <p:nvPr>
            <p:ph type="title"/>
          </p:nvPr>
        </p:nvSpPr>
        <p:spPr>
          <a:xfrm>
            <a:off x="838091" y="2199737"/>
            <a:ext cx="10515818" cy="1690776"/>
          </a:xfrm>
          <a:prstGeom prst="rect">
            <a:avLst/>
          </a:prstGeom>
        </p:spPr>
        <p:txBody>
          <a:bodyPr vert="horz" lIns="91440" tIns="45720" rIns="91440" bIns="45720" rtlCol="0" anchor="ctr">
            <a:noAutofit/>
          </a:bodyPr>
          <a:lstStyle/>
          <a:p>
            <a:r>
              <a:rPr lang="en-US"/>
              <a:t>Title of presentation goes in this space</a:t>
            </a:r>
          </a:p>
        </p:txBody>
      </p:sp>
      <p:sp>
        <p:nvSpPr>
          <p:cNvPr id="16" name="Text Placeholder 15"/>
          <p:cNvSpPr>
            <a:spLocks noGrp="1"/>
          </p:cNvSpPr>
          <p:nvPr>
            <p:ph type="body" sz="quarter" idx="10" hasCustomPrompt="1"/>
          </p:nvPr>
        </p:nvSpPr>
        <p:spPr>
          <a:xfrm>
            <a:off x="838091" y="4684144"/>
            <a:ext cx="7424939" cy="1155940"/>
          </a:xfrm>
          <a:prstGeom prst="rect">
            <a:avLst/>
          </a:prstGeom>
        </p:spPr>
        <p:txBody>
          <a:bodyPr anchor="b" anchorCtr="0"/>
          <a:lstStyle>
            <a:lvl1pPr marL="0" indent="0">
              <a:buFontTx/>
              <a:buNone/>
              <a:defRPr sz="1400" baseline="0">
                <a:solidFill>
                  <a:schemeClr val="bg1"/>
                </a:solidFill>
              </a:defRPr>
            </a:lvl1pPr>
          </a:lstStyle>
          <a:p>
            <a:r>
              <a:rPr lang="en-US" sz="1500"/>
              <a:t>Presenter information</a:t>
            </a:r>
          </a:p>
        </p:txBody>
      </p:sp>
      <p:sp>
        <p:nvSpPr>
          <p:cNvPr id="6" name="Slide Number Placeholder 1"/>
          <p:cNvSpPr>
            <a:spLocks noGrp="1"/>
          </p:cNvSpPr>
          <p:nvPr>
            <p:ph type="sldNum" sz="quarter" idx="11"/>
          </p:nvPr>
        </p:nvSpPr>
        <p:spPr>
          <a:xfrm>
            <a:off x="327949" y="6381474"/>
            <a:ext cx="8119212" cy="365125"/>
          </a:xfrm>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64277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Line grap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413" cy="6134100"/>
          </a:xfrm>
          <a:prstGeom prst="rect">
            <a:avLst/>
          </a:prstGeom>
        </p:spPr>
      </p:pic>
      <p:sp>
        <p:nvSpPr>
          <p:cNvPr id="12" name="Title Placeholder 7"/>
          <p:cNvSpPr>
            <a:spLocks noGrp="1"/>
          </p:cNvSpPr>
          <p:nvPr>
            <p:ph type="title"/>
          </p:nvPr>
        </p:nvSpPr>
        <p:spPr>
          <a:xfrm>
            <a:off x="838091" y="2199737"/>
            <a:ext cx="10515818" cy="1690776"/>
          </a:xfrm>
          <a:prstGeom prst="rect">
            <a:avLst/>
          </a:prstGeom>
        </p:spPr>
        <p:txBody>
          <a:bodyPr vert="horz" lIns="91440" tIns="45720" rIns="91440" bIns="45720" rtlCol="0" anchor="ctr">
            <a:noAutofit/>
          </a:bodyPr>
          <a:lstStyle/>
          <a:p>
            <a:r>
              <a:rPr lang="en-US"/>
              <a:t>Title of presentation goes in this space</a:t>
            </a:r>
          </a:p>
        </p:txBody>
      </p:sp>
      <p:sp>
        <p:nvSpPr>
          <p:cNvPr id="16" name="Text Placeholder 15"/>
          <p:cNvSpPr>
            <a:spLocks noGrp="1"/>
          </p:cNvSpPr>
          <p:nvPr>
            <p:ph type="body" sz="quarter" idx="10" hasCustomPrompt="1"/>
          </p:nvPr>
        </p:nvSpPr>
        <p:spPr>
          <a:xfrm>
            <a:off x="838091" y="4684144"/>
            <a:ext cx="7424939" cy="1155940"/>
          </a:xfrm>
          <a:prstGeom prst="rect">
            <a:avLst/>
          </a:prstGeom>
        </p:spPr>
        <p:txBody>
          <a:bodyPr anchor="b" anchorCtr="0"/>
          <a:lstStyle>
            <a:lvl1pPr marL="0" indent="0">
              <a:buFontTx/>
              <a:buNone/>
              <a:defRPr sz="1400" baseline="0">
                <a:solidFill>
                  <a:schemeClr val="bg1"/>
                </a:solidFill>
              </a:defRPr>
            </a:lvl1pPr>
          </a:lstStyle>
          <a:p>
            <a:r>
              <a:rPr lang="en-US" sz="1500"/>
              <a:t>Presenter information</a:t>
            </a:r>
          </a:p>
        </p:txBody>
      </p:sp>
      <p:sp>
        <p:nvSpPr>
          <p:cNvPr id="7" name="Slide Number Placeholder 1"/>
          <p:cNvSpPr>
            <a:spLocks noGrp="1"/>
          </p:cNvSpPr>
          <p:nvPr>
            <p:ph type="sldNum" sz="quarter" idx="11"/>
          </p:nvPr>
        </p:nvSpPr>
        <p:spPr>
          <a:xfrm>
            <a:off x="327949" y="6381474"/>
            <a:ext cx="8119212" cy="365125"/>
          </a:xfrm>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41765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Connected Circl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
        <p:nvSpPr>
          <p:cNvPr id="12" name="Title Placeholder 7"/>
          <p:cNvSpPr>
            <a:spLocks noGrp="1"/>
          </p:cNvSpPr>
          <p:nvPr>
            <p:ph type="title"/>
          </p:nvPr>
        </p:nvSpPr>
        <p:spPr>
          <a:xfrm>
            <a:off x="838091" y="2199737"/>
            <a:ext cx="10515818" cy="1690776"/>
          </a:xfrm>
          <a:prstGeom prst="rect">
            <a:avLst/>
          </a:prstGeom>
        </p:spPr>
        <p:txBody>
          <a:bodyPr vert="horz" lIns="91440" tIns="45720" rIns="91440" bIns="45720" rtlCol="0" anchor="ctr">
            <a:noAutofit/>
          </a:bodyPr>
          <a:lstStyle/>
          <a:p>
            <a:r>
              <a:rPr lang="en-US"/>
              <a:t>Title of presentation goes in this space</a:t>
            </a:r>
          </a:p>
        </p:txBody>
      </p:sp>
      <p:sp>
        <p:nvSpPr>
          <p:cNvPr id="16" name="Text Placeholder 15"/>
          <p:cNvSpPr>
            <a:spLocks noGrp="1"/>
          </p:cNvSpPr>
          <p:nvPr>
            <p:ph type="body" sz="quarter" idx="10" hasCustomPrompt="1"/>
          </p:nvPr>
        </p:nvSpPr>
        <p:spPr>
          <a:xfrm>
            <a:off x="838091" y="4684144"/>
            <a:ext cx="7424939" cy="1155940"/>
          </a:xfrm>
          <a:prstGeom prst="rect">
            <a:avLst/>
          </a:prstGeom>
        </p:spPr>
        <p:txBody>
          <a:bodyPr anchor="b" anchorCtr="0"/>
          <a:lstStyle>
            <a:lvl1pPr marL="0" indent="0">
              <a:buFontTx/>
              <a:buNone/>
              <a:defRPr sz="1400" baseline="0">
                <a:solidFill>
                  <a:schemeClr val="bg1"/>
                </a:solidFill>
              </a:defRPr>
            </a:lvl1pPr>
          </a:lstStyle>
          <a:p>
            <a:r>
              <a:rPr lang="en-US" sz="1500"/>
              <a:t>Presenter information</a:t>
            </a:r>
          </a:p>
        </p:txBody>
      </p:sp>
      <p:sp>
        <p:nvSpPr>
          <p:cNvPr id="7" name="Slide Number Placeholder 1"/>
          <p:cNvSpPr>
            <a:spLocks noGrp="1"/>
          </p:cNvSpPr>
          <p:nvPr>
            <p:ph type="sldNum" sz="quarter" idx="11"/>
          </p:nvPr>
        </p:nvSpPr>
        <p:spPr>
          <a:xfrm>
            <a:off x="327949" y="6381474"/>
            <a:ext cx="8119212" cy="365125"/>
          </a:xfrm>
        </p:spPr>
        <p:txBody>
          <a:body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2170014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Family symbol + Identifier">
    <p:spTree>
      <p:nvGrpSpPr>
        <p:cNvPr id="1" name=""/>
        <p:cNvGrpSpPr/>
        <p:nvPr/>
      </p:nvGrpSpPr>
      <p:grpSpPr>
        <a:xfrm>
          <a:off x="0" y="0"/>
          <a:ext cx="0" cy="0"/>
          <a:chOff x="0" y="0"/>
          <a:chExt cx="0" cy="0"/>
        </a:xfrm>
      </p:grpSpPr>
      <p:sp>
        <p:nvSpPr>
          <p:cNvPr id="17" name="Rectangle 16"/>
          <p:cNvSpPr/>
          <p:nvPr userDrawn="1"/>
        </p:nvSpPr>
        <p:spPr>
          <a:xfrm>
            <a:off x="0" y="2195236"/>
            <a:ext cx="12192000" cy="4662765"/>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087218"/>
            <a:ext cx="12190413" cy="6858000"/>
          </a:xfrm>
          <a:prstGeom prst="rect">
            <a:avLst/>
          </a:prstGeom>
        </p:spPr>
      </p:pic>
      <p:sp>
        <p:nvSpPr>
          <p:cNvPr id="19" name="Title Placeholder 7"/>
          <p:cNvSpPr>
            <a:spLocks noGrp="1"/>
          </p:cNvSpPr>
          <p:nvPr>
            <p:ph type="title"/>
          </p:nvPr>
        </p:nvSpPr>
        <p:spPr>
          <a:xfrm>
            <a:off x="838091" y="1009694"/>
            <a:ext cx="8255030" cy="721244"/>
          </a:xfrm>
          <a:prstGeom prst="rect">
            <a:avLst/>
          </a:prstGeom>
        </p:spPr>
        <p:txBody>
          <a:bodyPr vert="horz" lIns="91440" tIns="45720" rIns="91440" bIns="45720" rtlCol="0" anchor="ctr" anchorCtr="0">
            <a:noAutofit/>
          </a:bodyPr>
          <a:lstStyle>
            <a:lvl1pPr algn="l">
              <a:defRPr>
                <a:solidFill>
                  <a:schemeClr val="tx2"/>
                </a:solidFill>
              </a:defRPr>
            </a:lvl1pPr>
          </a:lstStyle>
          <a:p>
            <a:r>
              <a:rPr lang="en-US"/>
              <a:t>Title of presentation goes in this space</a:t>
            </a:r>
          </a:p>
        </p:txBody>
      </p:sp>
      <p:sp>
        <p:nvSpPr>
          <p:cNvPr id="20" name="Text Placeholder 15"/>
          <p:cNvSpPr>
            <a:spLocks noGrp="1"/>
          </p:cNvSpPr>
          <p:nvPr>
            <p:ph type="body" sz="quarter" idx="10" hasCustomPrompt="1"/>
          </p:nvPr>
        </p:nvSpPr>
        <p:spPr>
          <a:xfrm>
            <a:off x="838091" y="1918467"/>
            <a:ext cx="10515818" cy="276769"/>
          </a:xfrm>
          <a:prstGeom prst="rect">
            <a:avLst/>
          </a:prstGeom>
        </p:spPr>
        <p:txBody>
          <a:bodyPr anchor="b" anchorCtr="0"/>
          <a:lstStyle>
            <a:lvl1pPr marL="0" indent="0" algn="l">
              <a:buFontTx/>
              <a:buNone/>
              <a:defRPr sz="1400" baseline="0">
                <a:solidFill>
                  <a:schemeClr val="tx2"/>
                </a:solidFill>
              </a:defRPr>
            </a:lvl1pPr>
          </a:lstStyle>
          <a:p>
            <a:r>
              <a:rPr lang="en-US" sz="1500"/>
              <a:t>Presenter information</a:t>
            </a:r>
          </a:p>
        </p:txBody>
      </p:sp>
      <p:sp>
        <p:nvSpPr>
          <p:cNvPr id="22" name="Rectangle 21"/>
          <p:cNvSpPr/>
          <p:nvPr userDrawn="1"/>
        </p:nvSpPr>
        <p:spPr>
          <a:xfrm>
            <a:off x="12044658" y="343555"/>
            <a:ext cx="147342" cy="37769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Text Placeholder 15"/>
          <p:cNvSpPr>
            <a:spLocks noGrp="1"/>
          </p:cNvSpPr>
          <p:nvPr>
            <p:ph type="body" sz="quarter" idx="11" hasCustomPrompt="1"/>
          </p:nvPr>
        </p:nvSpPr>
        <p:spPr>
          <a:xfrm>
            <a:off x="6757729" y="343555"/>
            <a:ext cx="5152699" cy="377690"/>
          </a:xfrm>
          <a:prstGeom prst="rect">
            <a:avLst/>
          </a:prstGeom>
        </p:spPr>
        <p:txBody>
          <a:bodyPr anchor="ctr" anchorCtr="0"/>
          <a:lstStyle>
            <a:lvl1pPr marL="0" indent="0" algn="r">
              <a:buFontTx/>
              <a:buNone/>
              <a:defRPr sz="1400" baseline="0">
                <a:solidFill>
                  <a:schemeClr val="tx2"/>
                </a:solidFill>
              </a:defRPr>
            </a:lvl1pPr>
          </a:lstStyle>
          <a:p>
            <a:r>
              <a:rPr lang="en-US" sz="1500"/>
              <a:t>Identifier (optional)</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9318" y="360453"/>
            <a:ext cx="2295228" cy="259871"/>
          </a:xfrm>
          <a:prstGeom prst="rect">
            <a:avLst/>
          </a:prstGeom>
        </p:spPr>
      </p:pic>
      <p:sp>
        <p:nvSpPr>
          <p:cNvPr id="10" name="Slide Number Placeholder 1"/>
          <p:cNvSpPr>
            <a:spLocks noGrp="1"/>
          </p:cNvSpPr>
          <p:nvPr>
            <p:ph type="sldNum" sz="quarter" idx="12"/>
          </p:nvPr>
        </p:nvSpPr>
        <p:spPr>
          <a:xfrm>
            <a:off x="327949" y="6381474"/>
            <a:ext cx="8119212" cy="365125"/>
          </a:xfrm>
        </p:spPr>
        <p:txBody>
          <a:bodyPr/>
          <a:lstStyle>
            <a:lvl1pPr>
              <a:defRPr>
                <a:solidFill>
                  <a:schemeClr val="bg1"/>
                </a:solidFill>
              </a:defRPr>
            </a:lvl1pPr>
          </a:lstStyle>
          <a:p>
            <a:fld id="{8C8B385D-DF67-E241-B0BF-76B80A8E743B}" type="slidenum">
              <a:rPr lang="en-US" smtClean="0"/>
              <a:pPr/>
              <a:t>‹#›</a:t>
            </a:fld>
            <a:r>
              <a:rPr lang="en-US"/>
              <a:t>  |   Copyright © 2017 Kaiser Foundation Health Plan, Inc.</a:t>
            </a:r>
          </a:p>
        </p:txBody>
      </p:sp>
    </p:spTree>
    <p:extLst>
      <p:ext uri="{BB962C8B-B14F-4D97-AF65-F5344CB8AC3E}">
        <p14:creationId xmlns:p14="http://schemas.microsoft.com/office/powerpoint/2010/main" val="3808824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2" y="202589"/>
            <a:ext cx="3806855" cy="194651"/>
          </a:xfr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4467" y="202589"/>
            <a:ext cx="3806855" cy="194651"/>
          </a:xfr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980" y="705679"/>
            <a:ext cx="8838049" cy="1004887"/>
          </a:xfrm>
        </p:spPr>
        <p:txBody>
          <a:bodyPr/>
          <a:lstStyle>
            <a:lvl1pPr>
              <a:defRPr baseline="0"/>
            </a:lvl1pPr>
          </a:lstStyle>
          <a:p>
            <a:r>
              <a:rPr lang="en-US"/>
              <a:t>Basic 1 Column Slide To Start. Max size Arial Bold 52pt. Title can go to Two lines.</a:t>
            </a:r>
          </a:p>
        </p:txBody>
      </p:sp>
      <p:sp>
        <p:nvSpPr>
          <p:cNvPr id="6" name="Content Placeholder 5"/>
          <p:cNvSpPr>
            <a:spLocks noGrp="1"/>
          </p:cNvSpPr>
          <p:nvPr>
            <p:ph sz="quarter" idx="19"/>
          </p:nvPr>
        </p:nvSpPr>
        <p:spPr>
          <a:xfrm>
            <a:off x="876980" y="1761996"/>
            <a:ext cx="8838049"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1518397724"/>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77">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4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4467" y="202589"/>
            <a:ext cx="3806855" cy="194651"/>
          </a:xfrm>
        </p:spPr>
        <p:txBody>
          <a:bodyPr wrap="none">
            <a:noAutofit/>
          </a:bodyPr>
          <a:lstStyle>
            <a:lvl1pPr marL="0" indent="0" algn="r">
              <a:buNone/>
              <a:defRPr sz="1200" baseline="0">
                <a:solidFill>
                  <a:schemeClr val="tx1">
                    <a:lumMod val="75000"/>
                    <a:lumOff val="25000"/>
                  </a:schemeClr>
                </a:solidFill>
              </a:defRPr>
            </a:lvl1pPr>
          </a:lstStyle>
          <a:p>
            <a:pPr lvl="0"/>
            <a:r>
              <a:rPr lang="en-US"/>
              <a:t>DEPARTMENT NAME</a:t>
            </a:r>
          </a:p>
        </p:txBody>
      </p:sp>
      <p:sp>
        <p:nvSpPr>
          <p:cNvPr id="7" name="Text Placeholder 10"/>
          <p:cNvSpPr>
            <a:spLocks noGrp="1"/>
          </p:cNvSpPr>
          <p:nvPr>
            <p:ph type="body" sz="quarter" idx="14" hasCustomPrompt="1"/>
          </p:nvPr>
        </p:nvSpPr>
        <p:spPr>
          <a:xfrm>
            <a:off x="306372" y="202589"/>
            <a:ext cx="3806855" cy="194651"/>
          </a:xfr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22" name="Picture Placeholder 21"/>
          <p:cNvSpPr>
            <a:spLocks noGrp="1"/>
          </p:cNvSpPr>
          <p:nvPr>
            <p:ph type="pic" sz="quarter" idx="18"/>
          </p:nvPr>
        </p:nvSpPr>
        <p:spPr>
          <a:xfrm>
            <a:off x="7943610" y="0"/>
            <a:ext cx="4248390" cy="6858000"/>
          </a:xfrm>
          <a:solidFill>
            <a:schemeClr val="bg1">
              <a:lumMod val="95000"/>
            </a:schemeClr>
          </a:solidFill>
        </p:spPr>
        <p:txBody>
          <a:bodyPr anchor="ctr" anchorCtr="1">
            <a:noAutofit/>
          </a:bodyPr>
          <a:lstStyle/>
          <a:p>
            <a:endParaRPr lang="en-US"/>
          </a:p>
        </p:txBody>
      </p:sp>
      <p:sp>
        <p:nvSpPr>
          <p:cNvPr id="10" name="Text Placeholder 2"/>
          <p:cNvSpPr>
            <a:spLocks noGrp="1"/>
          </p:cNvSpPr>
          <p:nvPr>
            <p:ph type="body" sz="quarter" idx="17" hasCustomPrompt="1"/>
          </p:nvPr>
        </p:nvSpPr>
        <p:spPr>
          <a:xfrm>
            <a:off x="888091" y="1761996"/>
            <a:ext cx="6585162" cy="4015374"/>
          </a:xfrm>
        </p:spPr>
        <p:txBody>
          <a:bodyPr>
            <a:noAutofit/>
          </a:bodyPr>
          <a:lstStyle>
            <a:lvl1pPr marL="0" indent="0">
              <a:lnSpc>
                <a:spcPct val="120000"/>
              </a:lnSpc>
              <a:buFontTx/>
              <a:buNone/>
              <a:defRPr baseline="0">
                <a:solidFill>
                  <a:schemeClr val="tx1">
                    <a:lumMod val="85000"/>
                    <a:lumOff val="15000"/>
                  </a:schemeClr>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pPr lvl="0"/>
            <a:r>
              <a:rPr lang="en-US"/>
              <a:t>Drag and drop your photo into photo in layout.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3" name="Title 1"/>
          <p:cNvSpPr>
            <a:spLocks noGrp="1"/>
          </p:cNvSpPr>
          <p:nvPr>
            <p:ph type="title" hasCustomPrompt="1"/>
          </p:nvPr>
        </p:nvSpPr>
        <p:spPr>
          <a:xfrm>
            <a:off x="888091" y="705679"/>
            <a:ext cx="6585162" cy="1004887"/>
          </a:xfrm>
        </p:spPr>
        <p:txBody>
          <a:bodyPr/>
          <a:lstStyle>
            <a:lvl1pPr>
              <a:defRPr baseline="0"/>
            </a:lvl1pPr>
          </a:lstStyle>
          <a:p>
            <a:r>
              <a:rPr lang="en-US"/>
              <a:t>1 column with photo on right side of slide</a:t>
            </a:r>
          </a:p>
        </p:txBody>
      </p:sp>
      <p:sp>
        <p:nvSpPr>
          <p:cNvPr id="9"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3524141899"/>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with 3 Photos">
    <p:spTree>
      <p:nvGrpSpPr>
        <p:cNvPr id="1" name=""/>
        <p:cNvGrpSpPr/>
        <p:nvPr/>
      </p:nvGrpSpPr>
      <p:grpSpPr>
        <a:xfrm>
          <a:off x="0" y="0"/>
          <a:ext cx="0" cy="0"/>
          <a:chOff x="0" y="0"/>
          <a:chExt cx="0" cy="0"/>
        </a:xfrm>
      </p:grpSpPr>
      <p:sp>
        <p:nvSpPr>
          <p:cNvPr id="8" name="Text Placeholder 10"/>
          <p:cNvSpPr>
            <a:spLocks noGrp="1"/>
          </p:cNvSpPr>
          <p:nvPr>
            <p:ph type="body" sz="quarter" idx="15" hasCustomPrompt="1"/>
          </p:nvPr>
        </p:nvSpPr>
        <p:spPr>
          <a:xfrm>
            <a:off x="7984467" y="202589"/>
            <a:ext cx="3806855" cy="194651"/>
          </a:xfrm>
        </p:spPr>
        <p:txBody>
          <a:bodyPr wrap="none">
            <a:noAutofit/>
          </a:bodyPr>
          <a:lstStyle>
            <a:lvl1pPr marL="0" indent="0" algn="r">
              <a:buNone/>
              <a:defRPr sz="1200" baseline="0">
                <a:solidFill>
                  <a:schemeClr val="tx1">
                    <a:lumMod val="75000"/>
                    <a:lumOff val="25000"/>
                  </a:schemeClr>
                </a:solidFill>
              </a:defRPr>
            </a:lvl1pPr>
          </a:lstStyle>
          <a:p>
            <a:pPr lvl="0"/>
            <a:r>
              <a:rPr lang="en-US"/>
              <a:t>DEPARTMENT NAME</a:t>
            </a:r>
          </a:p>
        </p:txBody>
      </p:sp>
      <p:sp>
        <p:nvSpPr>
          <p:cNvPr id="22" name="Picture Placeholder 21"/>
          <p:cNvSpPr>
            <a:spLocks noGrp="1"/>
          </p:cNvSpPr>
          <p:nvPr>
            <p:ph type="pic" sz="quarter" idx="18"/>
          </p:nvPr>
        </p:nvSpPr>
        <p:spPr>
          <a:xfrm>
            <a:off x="9695982" y="0"/>
            <a:ext cx="2496018" cy="6858000"/>
          </a:xfrm>
          <a:solidFill>
            <a:schemeClr val="bg1">
              <a:lumMod val="95000"/>
            </a:schemeClr>
          </a:solidFill>
        </p:spPr>
        <p:txBody>
          <a:bodyPr anchor="ctr" anchorCtr="1">
            <a:noAutofit/>
          </a:bodyPr>
          <a:lstStyle/>
          <a:p>
            <a:endParaRPr lang="en-US"/>
          </a:p>
        </p:txBody>
      </p:sp>
      <p:sp>
        <p:nvSpPr>
          <p:cNvPr id="3" name="Picture Placeholder 2"/>
          <p:cNvSpPr>
            <a:spLocks noGrp="1"/>
          </p:cNvSpPr>
          <p:nvPr>
            <p:ph type="pic" sz="quarter" idx="19"/>
          </p:nvPr>
        </p:nvSpPr>
        <p:spPr>
          <a:xfrm>
            <a:off x="6222716" y="1"/>
            <a:ext cx="3320886" cy="3353447"/>
          </a:xfrm>
          <a:solidFill>
            <a:schemeClr val="bg1">
              <a:lumMod val="95000"/>
            </a:schemeClr>
          </a:solidFill>
        </p:spPr>
        <p:txBody>
          <a:bodyPr anchor="ctr" anchorCtr="1">
            <a:noAutofit/>
          </a:bodyPr>
          <a:lstStyle/>
          <a:p>
            <a:endParaRPr lang="en-US"/>
          </a:p>
        </p:txBody>
      </p:sp>
      <p:sp>
        <p:nvSpPr>
          <p:cNvPr id="10" name="Picture Placeholder 2"/>
          <p:cNvSpPr>
            <a:spLocks noGrp="1"/>
          </p:cNvSpPr>
          <p:nvPr>
            <p:ph type="pic" sz="quarter" idx="20"/>
          </p:nvPr>
        </p:nvSpPr>
        <p:spPr>
          <a:xfrm>
            <a:off x="6222716" y="3556036"/>
            <a:ext cx="3320885" cy="3301965"/>
          </a:xfrm>
          <a:solidFill>
            <a:schemeClr val="bg1">
              <a:lumMod val="95000"/>
            </a:schemeClr>
          </a:solidFill>
        </p:spPr>
        <p:txBody>
          <a:bodyPr anchor="ctr" anchorCtr="1"/>
          <a:lstStyle/>
          <a:p>
            <a:endParaRPr lang="en-US"/>
          </a:p>
        </p:txBody>
      </p:sp>
      <p:sp>
        <p:nvSpPr>
          <p:cNvPr id="13" name="Text Placeholder 10"/>
          <p:cNvSpPr>
            <a:spLocks noGrp="1"/>
          </p:cNvSpPr>
          <p:nvPr>
            <p:ph type="body" sz="quarter" idx="14" hasCustomPrompt="1"/>
          </p:nvPr>
        </p:nvSpPr>
        <p:spPr>
          <a:xfrm>
            <a:off x="306372" y="202589"/>
            <a:ext cx="3806855" cy="194651"/>
          </a:xfr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14" name="Text Placeholder 2"/>
          <p:cNvSpPr>
            <a:spLocks noGrp="1"/>
          </p:cNvSpPr>
          <p:nvPr>
            <p:ph type="body" sz="quarter" idx="17" hasCustomPrompt="1"/>
          </p:nvPr>
        </p:nvSpPr>
        <p:spPr>
          <a:xfrm>
            <a:off x="888091" y="1710566"/>
            <a:ext cx="4806289" cy="4015374"/>
          </a:xfrm>
        </p:spPr>
        <p:txBody>
          <a:bodyPr>
            <a:noAutofit/>
          </a:bodyPr>
          <a:lstStyle>
            <a:lvl1pPr marL="0" indent="0">
              <a:lnSpc>
                <a:spcPct val="120000"/>
              </a:lnSpc>
              <a:buFontTx/>
              <a:buNone/>
              <a:defRPr baseline="0">
                <a:solidFill>
                  <a:schemeClr val="tx1">
                    <a:lumMod val="85000"/>
                    <a:lumOff val="15000"/>
                  </a:schemeClr>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pPr lvl="0"/>
            <a:r>
              <a:rPr lang="en-US"/>
              <a:t>Drag and drop photos into desired position. Body copy goes here. Font is Arial. Standard body copy size is Arial 36pt. Minimal font size is 24pt. Feel free to stylize with bold and italic. Body color is “Black, text 1, lighter 15%” which can be found in the theme color drop down. Avoid PowerPoint WordArt (shadows/gradients/</a:t>
            </a:r>
            <a:r>
              <a:rPr lang="en-US" err="1"/>
              <a:t>etc</a:t>
            </a:r>
            <a:r>
              <a:rPr lang="en-US"/>
              <a:t>) styling. Keep transitions simple</a:t>
            </a:r>
          </a:p>
        </p:txBody>
      </p:sp>
      <p:sp>
        <p:nvSpPr>
          <p:cNvPr id="15" name="Title 1"/>
          <p:cNvSpPr>
            <a:spLocks noGrp="1"/>
          </p:cNvSpPr>
          <p:nvPr>
            <p:ph type="title" hasCustomPrompt="1"/>
          </p:nvPr>
        </p:nvSpPr>
        <p:spPr>
          <a:xfrm>
            <a:off x="888091" y="705679"/>
            <a:ext cx="4806290" cy="1004887"/>
          </a:xfrm>
        </p:spPr>
        <p:txBody>
          <a:bodyPr/>
          <a:lstStyle>
            <a:lvl1pPr>
              <a:defRPr baseline="0"/>
            </a:lvl1pPr>
          </a:lstStyle>
          <a:p>
            <a:r>
              <a:rPr lang="en-US" err="1"/>
              <a:t>Mulitiple</a:t>
            </a:r>
            <a:r>
              <a:rPr lang="en-US"/>
              <a:t> photos on right side</a:t>
            </a:r>
          </a:p>
        </p:txBody>
      </p:sp>
      <p:sp>
        <p:nvSpPr>
          <p:cNvPr id="11" name="Slide Number Placeholder 8"/>
          <p:cNvSpPr>
            <a:spLocks noGrp="1"/>
          </p:cNvSpPr>
          <p:nvPr>
            <p:ph type="sldNum" sz="quarter" idx="4"/>
          </p:nvPr>
        </p:nvSpPr>
        <p:spPr>
          <a:xfrm>
            <a:off x="327949" y="6381474"/>
            <a:ext cx="5742386"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2535774128"/>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25">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Text Placeholder 10"/>
          <p:cNvSpPr>
            <a:spLocks noGrp="1"/>
          </p:cNvSpPr>
          <p:nvPr>
            <p:ph type="body" sz="quarter" idx="14" hasCustomPrompt="1"/>
          </p:nvPr>
        </p:nvSpPr>
        <p:spPr>
          <a:xfrm>
            <a:off x="306372" y="202589"/>
            <a:ext cx="3806855" cy="194651"/>
          </a:xfr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13" name="Text Placeholder 10"/>
          <p:cNvSpPr>
            <a:spLocks noGrp="1"/>
          </p:cNvSpPr>
          <p:nvPr>
            <p:ph type="body" sz="quarter" idx="15" hasCustomPrompt="1"/>
          </p:nvPr>
        </p:nvSpPr>
        <p:spPr>
          <a:xfrm>
            <a:off x="7984467" y="202589"/>
            <a:ext cx="3806855" cy="194651"/>
          </a:xfr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14" name="Title 1"/>
          <p:cNvSpPr>
            <a:spLocks noGrp="1"/>
          </p:cNvSpPr>
          <p:nvPr>
            <p:ph type="title" hasCustomPrompt="1"/>
          </p:nvPr>
        </p:nvSpPr>
        <p:spPr>
          <a:xfrm>
            <a:off x="888091" y="705679"/>
            <a:ext cx="8655510" cy="1004887"/>
          </a:xfrm>
        </p:spPr>
        <p:txBody>
          <a:bodyPr/>
          <a:lstStyle>
            <a:lvl1pPr>
              <a:defRPr baseline="0"/>
            </a:lvl1pPr>
          </a:lstStyle>
          <a:p>
            <a:r>
              <a:rPr lang="en-US"/>
              <a:t>2 column layout.</a:t>
            </a:r>
          </a:p>
        </p:txBody>
      </p:sp>
      <p:sp>
        <p:nvSpPr>
          <p:cNvPr id="4" name="Content Placeholder 3"/>
          <p:cNvSpPr>
            <a:spLocks noGrp="1"/>
          </p:cNvSpPr>
          <p:nvPr>
            <p:ph sz="quarter" idx="20"/>
          </p:nvPr>
        </p:nvSpPr>
        <p:spPr>
          <a:xfrm>
            <a:off x="6514252" y="1761996"/>
            <a:ext cx="5276957" cy="4015374"/>
          </a:xfrm>
        </p:spPr>
        <p:txBody>
          <a:bodyPr/>
          <a:lstStyle>
            <a:lvl1pPr marL="285693" indent="-285693">
              <a:lnSpc>
                <a:spcPct val="100000"/>
              </a:lnSpc>
              <a:buFont typeface="Arial" charset="0"/>
              <a:buChar char="•"/>
              <a:defRPr/>
            </a:lvl1pPr>
          </a:lstStyle>
          <a:p>
            <a:pPr lvl="0"/>
            <a:r>
              <a:rPr lang="en-US"/>
              <a:t>Click to edit Master text styles</a:t>
            </a:r>
          </a:p>
        </p:txBody>
      </p:sp>
      <p:sp>
        <p:nvSpPr>
          <p:cNvPr id="6" name="Content Placeholder 5"/>
          <p:cNvSpPr>
            <a:spLocks noGrp="1"/>
          </p:cNvSpPr>
          <p:nvPr>
            <p:ph sz="quarter" idx="21"/>
          </p:nvPr>
        </p:nvSpPr>
        <p:spPr>
          <a:xfrm>
            <a:off x="876980" y="1761996"/>
            <a:ext cx="4817401" cy="4015374"/>
          </a:xfrm>
        </p:spPr>
        <p:txBody>
          <a:bodyPr/>
          <a:lstStyle>
            <a:lvl1pPr marL="228554" indent="-228554">
              <a:lnSpc>
                <a:spcPct val="100000"/>
              </a:lnSpc>
              <a:buFont typeface="Arial" charset="0"/>
              <a:buChar char="•"/>
              <a:defRPr/>
            </a:lvl1pPr>
            <a:lvl2pPr marL="685663" indent="-228554">
              <a:lnSpc>
                <a:spcPct val="100000"/>
              </a:lnSpc>
              <a:buFont typeface="Arial" charset="0"/>
              <a:buChar char="•"/>
              <a:defRPr/>
            </a:lvl2pPr>
            <a:lvl3pPr marL="1142771" indent="-228554">
              <a:lnSpc>
                <a:spcPct val="100000"/>
              </a:lnSpc>
              <a:buFont typeface="Arial" charset="0"/>
              <a:buChar char="•"/>
              <a:defRPr/>
            </a:lvl3pPr>
            <a:lvl4pPr marL="1599880" indent="-228554">
              <a:lnSpc>
                <a:spcPct val="100000"/>
              </a:lnSpc>
              <a:buFont typeface="Arial" charset="0"/>
              <a:buChar char="•"/>
              <a:defRPr/>
            </a:lvl4pPr>
            <a:lvl5pPr marL="2056989" indent="-228554">
              <a:lnSpc>
                <a:spcPct val="100000"/>
              </a:lnSpc>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4051088309"/>
      </p:ext>
    </p:extLst>
  </p:cSld>
  <p:clrMapOvr>
    <a:masterClrMapping/>
  </p:clrMapOvr>
  <p:extLst>
    <p:ext uri="{DCECCB84-F9BA-43D5-87BE-67443E8EF086}">
      <p15:sldGuideLst xmlns:p15="http://schemas.microsoft.com/office/powerpoint/2012/main">
        <p15:guide id="1" pos="889">
          <p15:clr>
            <a:srgbClr val="FBAE40"/>
          </p15:clr>
        </p15:guide>
        <p15:guide id="2" pos="1105">
          <p15:clr>
            <a:srgbClr val="FBAE40"/>
          </p15:clr>
        </p15:guide>
        <p15:guide id="3" pos="2041">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56">
          <p15:clr>
            <a:srgbClr val="FBAE40"/>
          </p15:clr>
        </p15:guide>
        <p15:guide id="26" pos="12025">
          <p15:clr>
            <a:srgbClr val="FBAE40"/>
          </p15:clr>
        </p15:guide>
        <p15:guide id="27" pos="122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2" y="202589"/>
            <a:ext cx="3806855" cy="194651"/>
          </a:xfr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4467" y="202589"/>
            <a:ext cx="3806855" cy="194651"/>
          </a:xfr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16" name="Title 1"/>
          <p:cNvSpPr>
            <a:spLocks noGrp="1"/>
          </p:cNvSpPr>
          <p:nvPr>
            <p:ph type="title" hasCustomPrompt="1"/>
          </p:nvPr>
        </p:nvSpPr>
        <p:spPr>
          <a:xfrm>
            <a:off x="887889" y="831654"/>
            <a:ext cx="10408084" cy="722714"/>
          </a:xfrm>
        </p:spPr>
        <p:txBody>
          <a:bodyPr>
            <a:noAutofit/>
          </a:bodyPr>
          <a:lstStyle>
            <a:lvl1pPr algn="ctr">
              <a:defRPr baseline="0"/>
            </a:lvl1pPr>
          </a:lstStyle>
          <a:p>
            <a:r>
              <a:rPr lang="en-US"/>
              <a:t>Three Column Key Points</a:t>
            </a:r>
          </a:p>
        </p:txBody>
      </p:sp>
      <p:sp>
        <p:nvSpPr>
          <p:cNvPr id="4" name="Picture Placeholder 3"/>
          <p:cNvSpPr>
            <a:spLocks noGrp="1"/>
          </p:cNvSpPr>
          <p:nvPr>
            <p:ph type="pic" sz="quarter" idx="20"/>
          </p:nvPr>
        </p:nvSpPr>
        <p:spPr>
          <a:xfrm>
            <a:off x="1218951" y="2613968"/>
            <a:ext cx="2637288" cy="2012693"/>
          </a:xfrm>
          <a:solidFill>
            <a:schemeClr val="bg1">
              <a:lumMod val="95000"/>
            </a:schemeClr>
          </a:solidFill>
        </p:spPr>
        <p:txBody>
          <a:bodyPr/>
          <a:lstStyle/>
          <a:p>
            <a:pPr marL="228554" marR="0" lvl="0" indent="-228554"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7" name="Picture Placeholder 3"/>
          <p:cNvSpPr>
            <a:spLocks noGrp="1"/>
          </p:cNvSpPr>
          <p:nvPr>
            <p:ph type="pic" sz="quarter" idx="21"/>
          </p:nvPr>
        </p:nvSpPr>
        <p:spPr>
          <a:xfrm>
            <a:off x="4767833" y="2613968"/>
            <a:ext cx="2637288" cy="2012693"/>
          </a:xfrm>
          <a:solidFill>
            <a:schemeClr val="bg1">
              <a:lumMod val="95000"/>
            </a:schemeClr>
          </a:solidFill>
        </p:spPr>
        <p:txBody>
          <a:bodyPr/>
          <a:lstStyle/>
          <a:p>
            <a:pPr marL="228554" marR="0" lvl="0" indent="-228554"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8" name="Picture Placeholder 3"/>
          <p:cNvSpPr>
            <a:spLocks noGrp="1"/>
          </p:cNvSpPr>
          <p:nvPr>
            <p:ph type="pic" sz="quarter" idx="22"/>
          </p:nvPr>
        </p:nvSpPr>
        <p:spPr>
          <a:xfrm>
            <a:off x="8349014" y="2613968"/>
            <a:ext cx="2637288" cy="2012693"/>
          </a:xfrm>
          <a:solidFill>
            <a:schemeClr val="bg1">
              <a:lumMod val="95000"/>
            </a:schemeClr>
          </a:solidFill>
        </p:spPr>
        <p:txBody>
          <a:bodyPr>
            <a:noAutofit/>
          </a:bodyPr>
          <a:lstStyle/>
          <a:p>
            <a:pPr marL="228554" marR="0" lvl="0" indent="-228554"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2" name="Text Placeholder 11"/>
          <p:cNvSpPr>
            <a:spLocks noGrp="1"/>
          </p:cNvSpPr>
          <p:nvPr>
            <p:ph type="body" sz="quarter" idx="23" hasCustomPrompt="1"/>
          </p:nvPr>
        </p:nvSpPr>
        <p:spPr>
          <a:xfrm>
            <a:off x="2648399" y="1770903"/>
            <a:ext cx="6895202" cy="701288"/>
          </a:xfrm>
        </p:spPr>
        <p:txBody>
          <a:bodyPr>
            <a:noAutofit/>
          </a:bodyPr>
          <a:lstStyle>
            <a:lvl1pPr marL="0" marR="0" indent="0" algn="ctr" defTabSz="914217" rtl="0" eaLnBrk="1" fontAlgn="auto" latinLnBrk="0" hangingPunct="1">
              <a:lnSpc>
                <a:spcPts val="2400"/>
              </a:lnSpc>
              <a:spcBef>
                <a:spcPts val="1000"/>
              </a:spcBef>
              <a:spcAft>
                <a:spcPts val="0"/>
              </a:spcAft>
              <a:buClrTx/>
              <a:buSzTx/>
              <a:buFontTx/>
              <a:buNone/>
              <a:tabLst/>
              <a:defRPr sz="1600" baseline="0">
                <a:solidFill>
                  <a:schemeClr val="tx1">
                    <a:lumMod val="85000"/>
                    <a:lumOff val="15000"/>
                  </a:schemeClr>
                </a:solidFill>
              </a:defRPr>
            </a:lvl1pPr>
          </a:lstStyle>
          <a:p>
            <a:r>
              <a:rPr lang="en-US">
                <a:effectLst/>
                <a:latin typeface="Arial" charset="0"/>
              </a:rPr>
              <a:t>Short and concise overview can go in this space, and up to two lines if necessary.</a:t>
            </a:r>
          </a:p>
        </p:txBody>
      </p:sp>
      <p:sp>
        <p:nvSpPr>
          <p:cNvPr id="19" name="Text Placeholder 11"/>
          <p:cNvSpPr>
            <a:spLocks noGrp="1"/>
          </p:cNvSpPr>
          <p:nvPr>
            <p:ph type="body" sz="quarter" idx="24" hasCustomPrompt="1"/>
          </p:nvPr>
        </p:nvSpPr>
        <p:spPr>
          <a:xfrm>
            <a:off x="1218951" y="4766977"/>
            <a:ext cx="2637288" cy="1047415"/>
          </a:xfrm>
        </p:spPr>
        <p:txBody>
          <a:bodyPr wrap="square">
            <a:noAutofit/>
          </a:bodyPr>
          <a:lstStyle>
            <a:lvl1pPr marL="0" marR="0" indent="0" algn="ctr" defTabSz="914217" rtl="0" eaLnBrk="1" fontAlgn="auto" latinLnBrk="0" hangingPunct="1">
              <a:lnSpc>
                <a:spcPts val="2400"/>
              </a:lnSpc>
              <a:spcBef>
                <a:spcPts val="1000"/>
              </a:spcBef>
              <a:spcAft>
                <a:spcPts val="0"/>
              </a:spcAft>
              <a:buClrTx/>
              <a:buSzTx/>
              <a:buFontTx/>
              <a:buNone/>
              <a:tabLst/>
              <a:defRPr sz="1600" baseline="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0" name="Text Placeholder 11"/>
          <p:cNvSpPr>
            <a:spLocks noGrp="1"/>
          </p:cNvSpPr>
          <p:nvPr>
            <p:ph type="body" sz="quarter" idx="25" hasCustomPrompt="1"/>
          </p:nvPr>
        </p:nvSpPr>
        <p:spPr>
          <a:xfrm>
            <a:off x="4767832" y="4766977"/>
            <a:ext cx="2637288" cy="1047415"/>
          </a:xfrm>
        </p:spPr>
        <p:txBody>
          <a:bodyPr>
            <a:noAutofit/>
          </a:bodyPr>
          <a:lstStyle>
            <a:lvl1pPr marL="0" marR="0" indent="0" algn="ctr" defTabSz="914217" rtl="0" eaLnBrk="1" fontAlgn="auto" latinLnBrk="0" hangingPunct="1">
              <a:lnSpc>
                <a:spcPts val="2400"/>
              </a:lnSpc>
              <a:spcBef>
                <a:spcPts val="1000"/>
              </a:spcBef>
              <a:spcAft>
                <a:spcPts val="0"/>
              </a:spcAft>
              <a:buClrTx/>
              <a:buSzTx/>
              <a:buFontTx/>
              <a:buNone/>
              <a:tabLst/>
              <a:defRPr sz="160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21" name="Text Placeholder 11"/>
          <p:cNvSpPr>
            <a:spLocks noGrp="1"/>
          </p:cNvSpPr>
          <p:nvPr>
            <p:ph type="body" sz="quarter" idx="26" hasCustomPrompt="1"/>
          </p:nvPr>
        </p:nvSpPr>
        <p:spPr>
          <a:xfrm>
            <a:off x="8349014" y="4766977"/>
            <a:ext cx="2637288" cy="1047415"/>
          </a:xfrm>
        </p:spPr>
        <p:txBody>
          <a:bodyPr>
            <a:noAutofit/>
          </a:bodyPr>
          <a:lstStyle>
            <a:lvl1pPr marL="0" marR="0" indent="0" algn="ctr" defTabSz="914217" rtl="0" eaLnBrk="1" fontAlgn="auto" latinLnBrk="0" hangingPunct="1">
              <a:lnSpc>
                <a:spcPts val="2400"/>
              </a:lnSpc>
              <a:spcBef>
                <a:spcPts val="1000"/>
              </a:spcBef>
              <a:spcAft>
                <a:spcPts val="0"/>
              </a:spcAft>
              <a:buClrTx/>
              <a:buSzTx/>
              <a:buFontTx/>
              <a:buNone/>
              <a:tabLst/>
              <a:defRPr sz="1600">
                <a:solidFill>
                  <a:schemeClr val="tx1">
                    <a:lumMod val="85000"/>
                    <a:lumOff val="15000"/>
                  </a:schemeClr>
                </a:solidFill>
              </a:defRPr>
            </a:lvl1pPr>
          </a:lstStyle>
          <a:p>
            <a:r>
              <a:rPr lang="en-US">
                <a:effectLst/>
                <a:latin typeface="Arial" charset="0"/>
              </a:rPr>
              <a:t>Keep supporting points clear and simple. Try not to exceed three lines.</a:t>
            </a:r>
          </a:p>
        </p:txBody>
      </p:sp>
      <p:sp>
        <p:nvSpPr>
          <p:cNvPr id="13"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2496707222"/>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53">
          <p15:clr>
            <a:srgbClr val="FBAE40"/>
          </p15:clr>
        </p15:guide>
        <p15:guide id="10" pos="5545">
          <p15:clr>
            <a:srgbClr val="FBAE40"/>
          </p15:clr>
        </p15:guide>
        <p15:guide id="11" pos="6457">
          <p15:clr>
            <a:srgbClr val="FBAE40"/>
          </p15:clr>
        </p15:guide>
        <p15:guide id="12" pos="6649">
          <p15:clr>
            <a:srgbClr val="FBAE40"/>
          </p15:clr>
        </p15:guide>
        <p15:guide id="13" pos="7585">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9">
          <p15:clr>
            <a:srgbClr val="FBAE40"/>
          </p15:clr>
        </p15:guide>
        <p15:guide id="22" pos="13345">
          <p15:clr>
            <a:srgbClr val="FBAE40"/>
          </p15:clr>
        </p15:guide>
        <p15:guide id="23" pos="14209">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P Template Blank">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2" y="202589"/>
            <a:ext cx="3806855" cy="194651"/>
          </a:xfr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4467" y="202589"/>
            <a:ext cx="3806855" cy="194651"/>
          </a:xfr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5"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497601872"/>
      </p:ext>
    </p:extLst>
  </p:cSld>
  <p:clrMapOvr>
    <a:masterClrMapping/>
  </p:clrMapOvr>
  <p:extLst>
    <p:ext uri="{DCECCB84-F9BA-43D5-87BE-67443E8EF086}">
      <p15:sldGuideLst xmlns:p15="http://schemas.microsoft.com/office/powerpoint/2012/main">
        <p15:guide id="1" pos="937">
          <p15:clr>
            <a:srgbClr val="FBAE40"/>
          </p15:clr>
        </p15:guide>
        <p15:guide id="2" pos="1081">
          <p15:clr>
            <a:srgbClr val="FBAE40"/>
          </p15:clr>
        </p15:guide>
        <p15:guide id="3" pos="2017">
          <p15:clr>
            <a:srgbClr val="FBAE40"/>
          </p15:clr>
        </p15:guide>
        <p15:guide id="4" pos="2209">
          <p15:clr>
            <a:srgbClr val="FBAE40"/>
          </p15:clr>
        </p15:guide>
        <p15:guide id="5" pos="3121">
          <p15:clr>
            <a:srgbClr val="FBAE40"/>
          </p15:clr>
        </p15:guide>
        <p15:guide id="6" pos="3337">
          <p15:clr>
            <a:srgbClr val="FBAE40"/>
          </p15:clr>
        </p15:guide>
        <p15:guide id="7" pos="4249">
          <p15:clr>
            <a:srgbClr val="FBAE40"/>
          </p15:clr>
        </p15:guide>
        <p15:guide id="8" pos="4441">
          <p15:clr>
            <a:srgbClr val="FBAE40"/>
          </p15:clr>
        </p15:guide>
        <p15:guide id="9" pos="5329">
          <p15:clr>
            <a:srgbClr val="FBAE40"/>
          </p15:clr>
        </p15:guide>
        <p15:guide id="10" pos="5569">
          <p15:clr>
            <a:srgbClr val="FBAE40"/>
          </p15:clr>
        </p15:guide>
        <p15:guide id="11" pos="6433">
          <p15:clr>
            <a:srgbClr val="FBAE40"/>
          </p15:clr>
        </p15:guide>
        <p15:guide id="12" pos="6649">
          <p15:clr>
            <a:srgbClr val="FBAE40"/>
          </p15:clr>
        </p15:guide>
        <p15:guide id="13" pos="7561">
          <p15:clr>
            <a:srgbClr val="FBAE40"/>
          </p15:clr>
        </p15:guide>
        <p15:guide id="14" pos="7801">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13">
          <p15:clr>
            <a:srgbClr val="FBAE40"/>
          </p15:clr>
        </p15:guide>
        <p15:guide id="21" pos="13129">
          <p15:clr>
            <a:srgbClr val="FBAE40"/>
          </p15:clr>
        </p15:guide>
        <p15:guide id="22" pos="13345">
          <p15:clr>
            <a:srgbClr val="FBAE40"/>
          </p15:clr>
        </p15:guide>
        <p15:guide id="23" pos="14233">
          <p15:clr>
            <a:srgbClr val="FBAE40"/>
          </p15:clr>
        </p15:guide>
        <p15:guide id="24" pos="14449">
          <p15:clr>
            <a:srgbClr val="FBAE40"/>
          </p15:clr>
        </p15:guide>
        <p15:guide id="25" orient="horz" pos="432">
          <p15:clr>
            <a:srgbClr val="FBAE40"/>
          </p15:clr>
        </p15:guide>
        <p15:guide id="26" pos="12025">
          <p15:clr>
            <a:srgbClr val="FBAE40"/>
          </p15:clr>
        </p15:guide>
        <p15:guide id="27" pos="122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66" b="0" i="0">
                <a:solidFill>
                  <a:schemeClr val="bg1"/>
                </a:solidFill>
                <a:latin typeface="Arial"/>
                <a:cs typeface="Arial"/>
              </a:defRPr>
            </a:lvl1pPr>
          </a:lstStyle>
          <a:p>
            <a:pPr marL="11062">
              <a:lnSpc>
                <a:spcPct val="100000"/>
              </a:lnSpc>
              <a:spcBef>
                <a:spcPts val="52"/>
              </a:spcBef>
            </a:pPr>
            <a:r>
              <a:rPr spc="9"/>
              <a:t>CONFIDENTIAL</a:t>
            </a:r>
            <a:r>
              <a:rPr spc="-9"/>
              <a:t> </a:t>
            </a:r>
            <a:r>
              <a:rPr spc="9"/>
              <a:t>AND</a:t>
            </a:r>
            <a:r>
              <a:rPr spc="-4"/>
              <a:t> </a:t>
            </a:r>
            <a:r>
              <a:rPr spc="9"/>
              <a:t>PROPRIETARY</a:t>
            </a:r>
          </a:p>
          <a:p>
            <a:pPr marL="11062" marR="4425">
              <a:lnSpc>
                <a:spcPct val="105800"/>
              </a:lnSpc>
            </a:pPr>
            <a:r>
              <a:rPr spc="4"/>
              <a:t>This</a:t>
            </a:r>
            <a:r>
              <a:rPr spc="9"/>
              <a:t> document</a:t>
            </a:r>
            <a:r>
              <a:rPr spc="13"/>
              <a:t> </a:t>
            </a:r>
            <a:r>
              <a:rPr spc="9"/>
              <a:t>and</a:t>
            </a:r>
            <a:r>
              <a:rPr spc="13"/>
              <a:t> </a:t>
            </a:r>
            <a:r>
              <a:rPr spc="4"/>
              <a:t>all</a:t>
            </a:r>
            <a:r>
              <a:rPr spc="13"/>
              <a:t> </a:t>
            </a:r>
            <a:r>
              <a:rPr spc="4"/>
              <a:t>its</a:t>
            </a:r>
            <a:r>
              <a:rPr spc="13"/>
              <a:t> </a:t>
            </a:r>
            <a:r>
              <a:rPr spc="4"/>
              <a:t>contents</a:t>
            </a:r>
            <a:r>
              <a:rPr spc="13"/>
              <a:t> </a:t>
            </a:r>
            <a:r>
              <a:rPr spc="4"/>
              <a:t>are</a:t>
            </a:r>
            <a:r>
              <a:rPr spc="13"/>
              <a:t> </a:t>
            </a:r>
            <a:r>
              <a:rPr spc="4"/>
              <a:t>intended</a:t>
            </a:r>
            <a:r>
              <a:rPr spc="13"/>
              <a:t> </a:t>
            </a:r>
            <a:r>
              <a:rPr spc="4"/>
              <a:t>for</a:t>
            </a:r>
            <a:r>
              <a:rPr spc="13"/>
              <a:t> </a:t>
            </a:r>
            <a:r>
              <a:rPr spc="4"/>
              <a:t>the</a:t>
            </a:r>
            <a:r>
              <a:rPr spc="9"/>
              <a:t> </a:t>
            </a:r>
            <a:r>
              <a:rPr spc="4"/>
              <a:t>sole</a:t>
            </a:r>
            <a:r>
              <a:rPr spc="13"/>
              <a:t> </a:t>
            </a:r>
            <a:r>
              <a:rPr spc="9"/>
              <a:t>use</a:t>
            </a:r>
            <a:r>
              <a:rPr spc="13"/>
              <a:t> </a:t>
            </a:r>
            <a:r>
              <a:rPr spc="4"/>
              <a:t>of</a:t>
            </a:r>
            <a:r>
              <a:rPr spc="13"/>
              <a:t> </a:t>
            </a:r>
            <a:r>
              <a:rPr spc="4"/>
              <a:t>DiversityInc</a:t>
            </a:r>
            <a:r>
              <a:rPr spc="13"/>
              <a:t> </a:t>
            </a:r>
            <a:r>
              <a:rPr spc="9"/>
              <a:t>Top</a:t>
            </a:r>
            <a:r>
              <a:rPr spc="13"/>
              <a:t> </a:t>
            </a:r>
            <a:r>
              <a:rPr spc="9"/>
              <a:t>50</a:t>
            </a:r>
            <a:r>
              <a:rPr spc="13"/>
              <a:t> </a:t>
            </a:r>
            <a:r>
              <a:rPr spc="4"/>
              <a:t>Survey</a:t>
            </a:r>
            <a:r>
              <a:rPr spc="13"/>
              <a:t> </a:t>
            </a:r>
            <a:r>
              <a:rPr spc="4"/>
              <a:t>Participants.</a:t>
            </a:r>
            <a:r>
              <a:rPr spc="13"/>
              <a:t> </a:t>
            </a:r>
            <a:r>
              <a:rPr spc="9"/>
              <a:t>Any use</a:t>
            </a:r>
            <a:r>
              <a:rPr spc="13"/>
              <a:t> </a:t>
            </a:r>
            <a:r>
              <a:rPr spc="4"/>
              <a:t>of</a:t>
            </a:r>
            <a:r>
              <a:rPr spc="13"/>
              <a:t> </a:t>
            </a:r>
            <a:r>
              <a:rPr spc="4"/>
              <a:t>this</a:t>
            </a:r>
            <a:r>
              <a:rPr spc="13"/>
              <a:t> </a:t>
            </a:r>
            <a:r>
              <a:rPr spc="4"/>
              <a:t>material</a:t>
            </a:r>
            <a:r>
              <a:rPr spc="13"/>
              <a:t> </a:t>
            </a:r>
            <a:r>
              <a:rPr spc="4"/>
              <a:t>without</a:t>
            </a:r>
            <a:r>
              <a:rPr spc="13"/>
              <a:t> </a:t>
            </a:r>
            <a:r>
              <a:rPr spc="4"/>
              <a:t>specific</a:t>
            </a:r>
            <a:r>
              <a:rPr spc="13"/>
              <a:t> </a:t>
            </a:r>
            <a:r>
              <a:rPr spc="4"/>
              <a:t>permission</a:t>
            </a:r>
            <a:r>
              <a:rPr spc="13"/>
              <a:t> </a:t>
            </a:r>
            <a:r>
              <a:rPr spc="9"/>
              <a:t>from </a:t>
            </a:r>
            <a:r>
              <a:rPr spc="13"/>
              <a:t> </a:t>
            </a:r>
            <a:r>
              <a:rPr spc="4"/>
              <a:t>DiversityInc</a:t>
            </a:r>
            <a:r>
              <a:t> </a:t>
            </a:r>
            <a:r>
              <a:rPr spc="4"/>
              <a:t>is strictly prohibited.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6" name="Holder 6"/>
          <p:cNvSpPr>
            <a:spLocks noGrp="1"/>
          </p:cNvSpPr>
          <p:nvPr>
            <p:ph type="sldNum" sz="quarter" idx="7"/>
          </p:nvPr>
        </p:nvSpPr>
        <p:spPr/>
        <p:txBody>
          <a:bodyPr lIns="0" tIns="0" rIns="0" bIns="0"/>
          <a:lstStyle>
            <a:lvl1pPr>
              <a:defRPr sz="958" b="0" i="0">
                <a:solidFill>
                  <a:schemeClr val="bg1"/>
                </a:solidFill>
                <a:latin typeface="Arial"/>
                <a:cs typeface="Arial"/>
              </a:defRPr>
            </a:lvl1pPr>
          </a:lstStyle>
          <a:p>
            <a:pPr marL="33185">
              <a:lnSpc>
                <a:spcPct val="100000"/>
              </a:lnSpc>
              <a:spcBef>
                <a:spcPts val="13"/>
              </a:spcBef>
            </a:pPr>
            <a:fld id="{81D60167-4931-47E6-BA6A-407CBD079E47}" type="slidenum">
              <a:rPr spc="9"/>
              <a:pPr marL="33185">
                <a:lnSpc>
                  <a:spcPct val="100000"/>
                </a:lnSpc>
                <a:spcBef>
                  <a:spcPts val="13"/>
                </a:spcBef>
              </a:pPr>
              <a:t>‹#›</a:t>
            </a:fld>
            <a:endParaRPr spc="9"/>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645" y="478401"/>
            <a:ext cx="2839233" cy="241285"/>
          </a:xfrm>
        </p:spPr>
        <p:txBody>
          <a:bodyPr lIns="0" tIns="0" rIns="0" bIns="0"/>
          <a:lstStyle>
            <a:lvl1pPr>
              <a:defRPr sz="1568" b="1" i="0">
                <a:solidFill>
                  <a:srgbClr val="00336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566" b="0" i="0">
                <a:solidFill>
                  <a:schemeClr val="bg1"/>
                </a:solidFill>
                <a:latin typeface="Arial"/>
                <a:cs typeface="Arial"/>
              </a:defRPr>
            </a:lvl1pPr>
          </a:lstStyle>
          <a:p>
            <a:pPr marL="11062">
              <a:lnSpc>
                <a:spcPct val="100000"/>
              </a:lnSpc>
              <a:spcBef>
                <a:spcPts val="52"/>
              </a:spcBef>
            </a:pPr>
            <a:r>
              <a:rPr spc="9"/>
              <a:t>CONFIDENTIAL</a:t>
            </a:r>
            <a:r>
              <a:rPr spc="-9"/>
              <a:t> </a:t>
            </a:r>
            <a:r>
              <a:rPr spc="9"/>
              <a:t>AND</a:t>
            </a:r>
            <a:r>
              <a:rPr spc="-4"/>
              <a:t> </a:t>
            </a:r>
            <a:r>
              <a:rPr spc="9"/>
              <a:t>PROPRIETARY</a:t>
            </a:r>
          </a:p>
          <a:p>
            <a:pPr marL="11062" marR="4425">
              <a:lnSpc>
                <a:spcPct val="105800"/>
              </a:lnSpc>
            </a:pPr>
            <a:r>
              <a:rPr spc="4"/>
              <a:t>This</a:t>
            </a:r>
            <a:r>
              <a:rPr spc="9"/>
              <a:t> document</a:t>
            </a:r>
            <a:r>
              <a:rPr spc="13"/>
              <a:t> </a:t>
            </a:r>
            <a:r>
              <a:rPr spc="9"/>
              <a:t>and</a:t>
            </a:r>
            <a:r>
              <a:rPr spc="13"/>
              <a:t> </a:t>
            </a:r>
            <a:r>
              <a:rPr spc="4"/>
              <a:t>all</a:t>
            </a:r>
            <a:r>
              <a:rPr spc="13"/>
              <a:t> </a:t>
            </a:r>
            <a:r>
              <a:rPr spc="4"/>
              <a:t>its</a:t>
            </a:r>
            <a:r>
              <a:rPr spc="13"/>
              <a:t> </a:t>
            </a:r>
            <a:r>
              <a:rPr spc="4"/>
              <a:t>contents</a:t>
            </a:r>
            <a:r>
              <a:rPr spc="13"/>
              <a:t> </a:t>
            </a:r>
            <a:r>
              <a:rPr spc="4"/>
              <a:t>are</a:t>
            </a:r>
            <a:r>
              <a:rPr spc="13"/>
              <a:t> </a:t>
            </a:r>
            <a:r>
              <a:rPr spc="4"/>
              <a:t>intended</a:t>
            </a:r>
            <a:r>
              <a:rPr spc="13"/>
              <a:t> </a:t>
            </a:r>
            <a:r>
              <a:rPr spc="4"/>
              <a:t>for</a:t>
            </a:r>
            <a:r>
              <a:rPr spc="13"/>
              <a:t> </a:t>
            </a:r>
            <a:r>
              <a:rPr spc="4"/>
              <a:t>the</a:t>
            </a:r>
            <a:r>
              <a:rPr spc="9"/>
              <a:t> </a:t>
            </a:r>
            <a:r>
              <a:rPr spc="4"/>
              <a:t>sole</a:t>
            </a:r>
            <a:r>
              <a:rPr spc="13"/>
              <a:t> </a:t>
            </a:r>
            <a:r>
              <a:rPr spc="9"/>
              <a:t>use</a:t>
            </a:r>
            <a:r>
              <a:rPr spc="13"/>
              <a:t> </a:t>
            </a:r>
            <a:r>
              <a:rPr spc="4"/>
              <a:t>of</a:t>
            </a:r>
            <a:r>
              <a:rPr spc="13"/>
              <a:t> </a:t>
            </a:r>
            <a:r>
              <a:rPr spc="4"/>
              <a:t>DiversityInc</a:t>
            </a:r>
            <a:r>
              <a:rPr spc="13"/>
              <a:t> </a:t>
            </a:r>
            <a:r>
              <a:rPr spc="9"/>
              <a:t>Top</a:t>
            </a:r>
            <a:r>
              <a:rPr spc="13"/>
              <a:t> </a:t>
            </a:r>
            <a:r>
              <a:rPr spc="9"/>
              <a:t>50</a:t>
            </a:r>
            <a:r>
              <a:rPr spc="13"/>
              <a:t> </a:t>
            </a:r>
            <a:r>
              <a:rPr spc="4"/>
              <a:t>Survey</a:t>
            </a:r>
            <a:r>
              <a:rPr spc="13"/>
              <a:t> </a:t>
            </a:r>
            <a:r>
              <a:rPr spc="4"/>
              <a:t>Participants.</a:t>
            </a:r>
            <a:r>
              <a:rPr spc="13"/>
              <a:t> </a:t>
            </a:r>
            <a:r>
              <a:rPr spc="9"/>
              <a:t>Any use</a:t>
            </a:r>
            <a:r>
              <a:rPr spc="13"/>
              <a:t> </a:t>
            </a:r>
            <a:r>
              <a:rPr spc="4"/>
              <a:t>of</a:t>
            </a:r>
            <a:r>
              <a:rPr spc="13"/>
              <a:t> </a:t>
            </a:r>
            <a:r>
              <a:rPr spc="4"/>
              <a:t>this</a:t>
            </a:r>
            <a:r>
              <a:rPr spc="13"/>
              <a:t> </a:t>
            </a:r>
            <a:r>
              <a:rPr spc="4"/>
              <a:t>material</a:t>
            </a:r>
            <a:r>
              <a:rPr spc="13"/>
              <a:t> </a:t>
            </a:r>
            <a:r>
              <a:rPr spc="4"/>
              <a:t>without</a:t>
            </a:r>
            <a:r>
              <a:rPr spc="13"/>
              <a:t> </a:t>
            </a:r>
            <a:r>
              <a:rPr spc="4"/>
              <a:t>specific</a:t>
            </a:r>
            <a:r>
              <a:rPr spc="13"/>
              <a:t> </a:t>
            </a:r>
            <a:r>
              <a:rPr spc="4"/>
              <a:t>permission</a:t>
            </a:r>
            <a:r>
              <a:rPr spc="13"/>
              <a:t> </a:t>
            </a:r>
            <a:r>
              <a:rPr spc="9"/>
              <a:t>from </a:t>
            </a:r>
            <a:r>
              <a:rPr spc="13"/>
              <a:t> </a:t>
            </a:r>
            <a:r>
              <a:rPr spc="4"/>
              <a:t>DiversityInc</a:t>
            </a:r>
            <a:r>
              <a:t> </a:t>
            </a:r>
            <a:r>
              <a:rPr spc="4"/>
              <a:t>is strictly prohibited.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6" name="Holder 6"/>
          <p:cNvSpPr>
            <a:spLocks noGrp="1"/>
          </p:cNvSpPr>
          <p:nvPr>
            <p:ph type="sldNum" sz="quarter" idx="7"/>
          </p:nvPr>
        </p:nvSpPr>
        <p:spPr/>
        <p:txBody>
          <a:bodyPr lIns="0" tIns="0" rIns="0" bIns="0"/>
          <a:lstStyle>
            <a:lvl1pPr>
              <a:defRPr sz="958" b="0" i="0">
                <a:solidFill>
                  <a:schemeClr val="bg1"/>
                </a:solidFill>
                <a:latin typeface="Arial"/>
                <a:cs typeface="Arial"/>
              </a:defRPr>
            </a:lvl1pPr>
          </a:lstStyle>
          <a:p>
            <a:pPr marL="33185">
              <a:lnSpc>
                <a:spcPct val="100000"/>
              </a:lnSpc>
              <a:spcBef>
                <a:spcPts val="13"/>
              </a:spcBef>
            </a:pPr>
            <a:fld id="{81D60167-4931-47E6-BA6A-407CBD079E47}" type="slidenum">
              <a:rPr spc="9"/>
              <a:pPr marL="33185">
                <a:lnSpc>
                  <a:spcPct val="100000"/>
                </a:lnSpc>
                <a:spcBef>
                  <a:spcPts val="13"/>
                </a:spcBef>
              </a:pPr>
              <a:t>‹#›</a:t>
            </a:fld>
            <a:endParaRPr spc="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645" y="478401"/>
            <a:ext cx="2839233" cy="241285"/>
          </a:xfrm>
        </p:spPr>
        <p:txBody>
          <a:bodyPr lIns="0" tIns="0" rIns="0" bIns="0"/>
          <a:lstStyle>
            <a:lvl1pPr>
              <a:defRPr sz="1568" b="1" i="0">
                <a:solidFill>
                  <a:srgbClr val="003366"/>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566" b="0" i="0">
                <a:solidFill>
                  <a:schemeClr val="bg1"/>
                </a:solidFill>
                <a:latin typeface="Arial"/>
                <a:cs typeface="Arial"/>
              </a:defRPr>
            </a:lvl1pPr>
          </a:lstStyle>
          <a:p>
            <a:pPr marL="11062">
              <a:lnSpc>
                <a:spcPct val="100000"/>
              </a:lnSpc>
              <a:spcBef>
                <a:spcPts val="52"/>
              </a:spcBef>
            </a:pPr>
            <a:r>
              <a:rPr spc="9"/>
              <a:t>CONFIDENTIAL</a:t>
            </a:r>
            <a:r>
              <a:rPr spc="-9"/>
              <a:t> </a:t>
            </a:r>
            <a:r>
              <a:rPr spc="9"/>
              <a:t>AND</a:t>
            </a:r>
            <a:r>
              <a:rPr spc="-4"/>
              <a:t> </a:t>
            </a:r>
            <a:r>
              <a:rPr spc="9"/>
              <a:t>PROPRIETARY</a:t>
            </a:r>
          </a:p>
          <a:p>
            <a:pPr marL="11062" marR="4425">
              <a:lnSpc>
                <a:spcPct val="105800"/>
              </a:lnSpc>
            </a:pPr>
            <a:r>
              <a:rPr spc="4"/>
              <a:t>This</a:t>
            </a:r>
            <a:r>
              <a:rPr spc="9"/>
              <a:t> document</a:t>
            </a:r>
            <a:r>
              <a:rPr spc="13"/>
              <a:t> </a:t>
            </a:r>
            <a:r>
              <a:rPr spc="9"/>
              <a:t>and</a:t>
            </a:r>
            <a:r>
              <a:rPr spc="13"/>
              <a:t> </a:t>
            </a:r>
            <a:r>
              <a:rPr spc="4"/>
              <a:t>all</a:t>
            </a:r>
            <a:r>
              <a:rPr spc="13"/>
              <a:t> </a:t>
            </a:r>
            <a:r>
              <a:rPr spc="4"/>
              <a:t>its</a:t>
            </a:r>
            <a:r>
              <a:rPr spc="13"/>
              <a:t> </a:t>
            </a:r>
            <a:r>
              <a:rPr spc="4"/>
              <a:t>contents</a:t>
            </a:r>
            <a:r>
              <a:rPr spc="13"/>
              <a:t> </a:t>
            </a:r>
            <a:r>
              <a:rPr spc="4"/>
              <a:t>are</a:t>
            </a:r>
            <a:r>
              <a:rPr spc="13"/>
              <a:t> </a:t>
            </a:r>
            <a:r>
              <a:rPr spc="4"/>
              <a:t>intended</a:t>
            </a:r>
            <a:r>
              <a:rPr spc="13"/>
              <a:t> </a:t>
            </a:r>
            <a:r>
              <a:rPr spc="4"/>
              <a:t>for</a:t>
            </a:r>
            <a:r>
              <a:rPr spc="13"/>
              <a:t> </a:t>
            </a:r>
            <a:r>
              <a:rPr spc="4"/>
              <a:t>the</a:t>
            </a:r>
            <a:r>
              <a:rPr spc="9"/>
              <a:t> </a:t>
            </a:r>
            <a:r>
              <a:rPr spc="4"/>
              <a:t>sole</a:t>
            </a:r>
            <a:r>
              <a:rPr spc="13"/>
              <a:t> </a:t>
            </a:r>
            <a:r>
              <a:rPr spc="9"/>
              <a:t>use</a:t>
            </a:r>
            <a:r>
              <a:rPr spc="13"/>
              <a:t> </a:t>
            </a:r>
            <a:r>
              <a:rPr spc="4"/>
              <a:t>of</a:t>
            </a:r>
            <a:r>
              <a:rPr spc="13"/>
              <a:t> </a:t>
            </a:r>
            <a:r>
              <a:rPr spc="4"/>
              <a:t>DiversityInc</a:t>
            </a:r>
            <a:r>
              <a:rPr spc="13"/>
              <a:t> </a:t>
            </a:r>
            <a:r>
              <a:rPr spc="9"/>
              <a:t>Top</a:t>
            </a:r>
            <a:r>
              <a:rPr spc="13"/>
              <a:t> </a:t>
            </a:r>
            <a:r>
              <a:rPr spc="9"/>
              <a:t>50</a:t>
            </a:r>
            <a:r>
              <a:rPr spc="13"/>
              <a:t> </a:t>
            </a:r>
            <a:r>
              <a:rPr spc="4"/>
              <a:t>Survey</a:t>
            </a:r>
            <a:r>
              <a:rPr spc="13"/>
              <a:t> </a:t>
            </a:r>
            <a:r>
              <a:rPr spc="4"/>
              <a:t>Participants.</a:t>
            </a:r>
            <a:r>
              <a:rPr spc="13"/>
              <a:t> </a:t>
            </a:r>
            <a:r>
              <a:rPr spc="9"/>
              <a:t>Any use</a:t>
            </a:r>
            <a:r>
              <a:rPr spc="13"/>
              <a:t> </a:t>
            </a:r>
            <a:r>
              <a:rPr spc="4"/>
              <a:t>of</a:t>
            </a:r>
            <a:r>
              <a:rPr spc="13"/>
              <a:t> </a:t>
            </a:r>
            <a:r>
              <a:rPr spc="4"/>
              <a:t>this</a:t>
            </a:r>
            <a:r>
              <a:rPr spc="13"/>
              <a:t> </a:t>
            </a:r>
            <a:r>
              <a:rPr spc="4"/>
              <a:t>material</a:t>
            </a:r>
            <a:r>
              <a:rPr spc="13"/>
              <a:t> </a:t>
            </a:r>
            <a:r>
              <a:rPr spc="4"/>
              <a:t>without</a:t>
            </a:r>
            <a:r>
              <a:rPr spc="13"/>
              <a:t> </a:t>
            </a:r>
            <a:r>
              <a:rPr spc="4"/>
              <a:t>specific</a:t>
            </a:r>
            <a:r>
              <a:rPr spc="13"/>
              <a:t> </a:t>
            </a:r>
            <a:r>
              <a:rPr spc="4"/>
              <a:t>permission</a:t>
            </a:r>
            <a:r>
              <a:rPr spc="13"/>
              <a:t> </a:t>
            </a:r>
            <a:r>
              <a:rPr spc="9"/>
              <a:t>from </a:t>
            </a:r>
            <a:r>
              <a:rPr spc="13"/>
              <a:t> </a:t>
            </a:r>
            <a:r>
              <a:rPr spc="4"/>
              <a:t>DiversityInc</a:t>
            </a:r>
            <a:r>
              <a:t> </a:t>
            </a:r>
            <a:r>
              <a:rPr spc="4"/>
              <a:t>is strictly prohibited.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7" name="Holder 7"/>
          <p:cNvSpPr>
            <a:spLocks noGrp="1"/>
          </p:cNvSpPr>
          <p:nvPr>
            <p:ph type="sldNum" sz="quarter" idx="7"/>
          </p:nvPr>
        </p:nvSpPr>
        <p:spPr/>
        <p:txBody>
          <a:bodyPr lIns="0" tIns="0" rIns="0" bIns="0"/>
          <a:lstStyle>
            <a:lvl1pPr>
              <a:defRPr sz="958" b="0" i="0">
                <a:solidFill>
                  <a:schemeClr val="bg1"/>
                </a:solidFill>
                <a:latin typeface="Arial"/>
                <a:cs typeface="Arial"/>
              </a:defRPr>
            </a:lvl1pPr>
          </a:lstStyle>
          <a:p>
            <a:pPr marL="33185">
              <a:lnSpc>
                <a:spcPct val="100000"/>
              </a:lnSpc>
              <a:spcBef>
                <a:spcPts val="13"/>
              </a:spcBef>
            </a:pPr>
            <a:fld id="{81D60167-4931-47E6-BA6A-407CBD079E47}" type="slidenum">
              <a:rPr spc="9"/>
              <a:pPr marL="33185">
                <a:lnSpc>
                  <a:spcPct val="100000"/>
                </a:lnSpc>
                <a:spcBef>
                  <a:spcPts val="13"/>
                </a:spcBef>
              </a:pPr>
              <a:t>‹#›</a:t>
            </a:fld>
            <a:endParaRPr spc="9"/>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1753" y="141031"/>
            <a:ext cx="12118930" cy="232286"/>
          </a:xfrm>
          <a:prstGeom prst="rect">
            <a:avLst/>
          </a:prstGeom>
        </p:spPr>
      </p:pic>
      <p:sp>
        <p:nvSpPr>
          <p:cNvPr id="2" name="Holder 2"/>
          <p:cNvSpPr>
            <a:spLocks noGrp="1"/>
          </p:cNvSpPr>
          <p:nvPr>
            <p:ph type="title"/>
          </p:nvPr>
        </p:nvSpPr>
        <p:spPr>
          <a:xfrm>
            <a:off x="13645" y="478401"/>
            <a:ext cx="2839233" cy="241285"/>
          </a:xfrm>
        </p:spPr>
        <p:txBody>
          <a:bodyPr lIns="0" tIns="0" rIns="0" bIns="0"/>
          <a:lstStyle>
            <a:lvl1pPr>
              <a:defRPr sz="1568" b="1" i="0">
                <a:solidFill>
                  <a:srgbClr val="0033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566" b="0" i="0">
                <a:solidFill>
                  <a:schemeClr val="bg1"/>
                </a:solidFill>
                <a:latin typeface="Arial"/>
                <a:cs typeface="Arial"/>
              </a:defRPr>
            </a:lvl1pPr>
          </a:lstStyle>
          <a:p>
            <a:pPr marL="11062">
              <a:lnSpc>
                <a:spcPct val="100000"/>
              </a:lnSpc>
              <a:spcBef>
                <a:spcPts val="52"/>
              </a:spcBef>
            </a:pPr>
            <a:r>
              <a:rPr spc="9"/>
              <a:t>CONFIDENTIAL</a:t>
            </a:r>
            <a:r>
              <a:rPr spc="-9"/>
              <a:t> </a:t>
            </a:r>
            <a:r>
              <a:rPr spc="9"/>
              <a:t>AND</a:t>
            </a:r>
            <a:r>
              <a:rPr spc="-4"/>
              <a:t> </a:t>
            </a:r>
            <a:r>
              <a:rPr spc="9"/>
              <a:t>PROPRIETARY</a:t>
            </a:r>
          </a:p>
          <a:p>
            <a:pPr marL="11062" marR="4425">
              <a:lnSpc>
                <a:spcPct val="105800"/>
              </a:lnSpc>
            </a:pPr>
            <a:r>
              <a:rPr spc="4"/>
              <a:t>This</a:t>
            </a:r>
            <a:r>
              <a:rPr spc="9"/>
              <a:t> document</a:t>
            </a:r>
            <a:r>
              <a:rPr spc="13"/>
              <a:t> </a:t>
            </a:r>
            <a:r>
              <a:rPr spc="9"/>
              <a:t>and</a:t>
            </a:r>
            <a:r>
              <a:rPr spc="13"/>
              <a:t> </a:t>
            </a:r>
            <a:r>
              <a:rPr spc="4"/>
              <a:t>all</a:t>
            </a:r>
            <a:r>
              <a:rPr spc="13"/>
              <a:t> </a:t>
            </a:r>
            <a:r>
              <a:rPr spc="4"/>
              <a:t>its</a:t>
            </a:r>
            <a:r>
              <a:rPr spc="13"/>
              <a:t> </a:t>
            </a:r>
            <a:r>
              <a:rPr spc="4"/>
              <a:t>contents</a:t>
            </a:r>
            <a:r>
              <a:rPr spc="13"/>
              <a:t> </a:t>
            </a:r>
            <a:r>
              <a:rPr spc="4"/>
              <a:t>are</a:t>
            </a:r>
            <a:r>
              <a:rPr spc="13"/>
              <a:t> </a:t>
            </a:r>
            <a:r>
              <a:rPr spc="4"/>
              <a:t>intended</a:t>
            </a:r>
            <a:r>
              <a:rPr spc="13"/>
              <a:t> </a:t>
            </a:r>
            <a:r>
              <a:rPr spc="4"/>
              <a:t>for</a:t>
            </a:r>
            <a:r>
              <a:rPr spc="13"/>
              <a:t> </a:t>
            </a:r>
            <a:r>
              <a:rPr spc="4"/>
              <a:t>the</a:t>
            </a:r>
            <a:r>
              <a:rPr spc="9"/>
              <a:t> </a:t>
            </a:r>
            <a:r>
              <a:rPr spc="4"/>
              <a:t>sole</a:t>
            </a:r>
            <a:r>
              <a:rPr spc="13"/>
              <a:t> </a:t>
            </a:r>
            <a:r>
              <a:rPr spc="9"/>
              <a:t>use</a:t>
            </a:r>
            <a:r>
              <a:rPr spc="13"/>
              <a:t> </a:t>
            </a:r>
            <a:r>
              <a:rPr spc="4"/>
              <a:t>of</a:t>
            </a:r>
            <a:r>
              <a:rPr spc="13"/>
              <a:t> </a:t>
            </a:r>
            <a:r>
              <a:rPr spc="4"/>
              <a:t>DiversityInc</a:t>
            </a:r>
            <a:r>
              <a:rPr spc="13"/>
              <a:t> </a:t>
            </a:r>
            <a:r>
              <a:rPr spc="9"/>
              <a:t>Top</a:t>
            </a:r>
            <a:r>
              <a:rPr spc="13"/>
              <a:t> </a:t>
            </a:r>
            <a:r>
              <a:rPr spc="9"/>
              <a:t>50</a:t>
            </a:r>
            <a:r>
              <a:rPr spc="13"/>
              <a:t> </a:t>
            </a:r>
            <a:r>
              <a:rPr spc="4"/>
              <a:t>Survey</a:t>
            </a:r>
            <a:r>
              <a:rPr spc="13"/>
              <a:t> </a:t>
            </a:r>
            <a:r>
              <a:rPr spc="4"/>
              <a:t>Participants.</a:t>
            </a:r>
            <a:r>
              <a:rPr spc="13"/>
              <a:t> </a:t>
            </a:r>
            <a:r>
              <a:rPr spc="9"/>
              <a:t>Any use</a:t>
            </a:r>
            <a:r>
              <a:rPr spc="13"/>
              <a:t> </a:t>
            </a:r>
            <a:r>
              <a:rPr spc="4"/>
              <a:t>of</a:t>
            </a:r>
            <a:r>
              <a:rPr spc="13"/>
              <a:t> </a:t>
            </a:r>
            <a:r>
              <a:rPr spc="4"/>
              <a:t>this</a:t>
            </a:r>
            <a:r>
              <a:rPr spc="13"/>
              <a:t> </a:t>
            </a:r>
            <a:r>
              <a:rPr spc="4"/>
              <a:t>material</a:t>
            </a:r>
            <a:r>
              <a:rPr spc="13"/>
              <a:t> </a:t>
            </a:r>
            <a:r>
              <a:rPr spc="4"/>
              <a:t>without</a:t>
            </a:r>
            <a:r>
              <a:rPr spc="13"/>
              <a:t> </a:t>
            </a:r>
            <a:r>
              <a:rPr spc="4"/>
              <a:t>specific</a:t>
            </a:r>
            <a:r>
              <a:rPr spc="13"/>
              <a:t> </a:t>
            </a:r>
            <a:r>
              <a:rPr spc="4"/>
              <a:t>permission</a:t>
            </a:r>
            <a:r>
              <a:rPr spc="13"/>
              <a:t> </a:t>
            </a:r>
            <a:r>
              <a:rPr spc="9"/>
              <a:t>from </a:t>
            </a:r>
            <a:r>
              <a:rPr spc="13"/>
              <a:t> </a:t>
            </a:r>
            <a:r>
              <a:rPr spc="4"/>
              <a:t>DiversityInc</a:t>
            </a:r>
            <a:r>
              <a:t> </a:t>
            </a:r>
            <a:r>
              <a:rPr spc="4"/>
              <a:t>is strictly prohibited.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5" name="Holder 5"/>
          <p:cNvSpPr>
            <a:spLocks noGrp="1"/>
          </p:cNvSpPr>
          <p:nvPr>
            <p:ph type="sldNum" sz="quarter" idx="7"/>
          </p:nvPr>
        </p:nvSpPr>
        <p:spPr/>
        <p:txBody>
          <a:bodyPr lIns="0" tIns="0" rIns="0" bIns="0"/>
          <a:lstStyle>
            <a:lvl1pPr>
              <a:defRPr sz="958" b="0" i="0">
                <a:solidFill>
                  <a:schemeClr val="bg1"/>
                </a:solidFill>
                <a:latin typeface="Arial"/>
                <a:cs typeface="Arial"/>
              </a:defRPr>
            </a:lvl1pPr>
          </a:lstStyle>
          <a:p>
            <a:pPr marL="33185">
              <a:lnSpc>
                <a:spcPct val="100000"/>
              </a:lnSpc>
              <a:spcBef>
                <a:spcPts val="13"/>
              </a:spcBef>
            </a:pPr>
            <a:fld id="{81D60167-4931-47E6-BA6A-407CBD079E47}" type="slidenum">
              <a:rPr spc="9"/>
              <a:pPr marL="33185">
                <a:lnSpc>
                  <a:spcPct val="100000"/>
                </a:lnSpc>
                <a:spcBef>
                  <a:spcPts val="13"/>
                </a:spcBef>
              </a:pPr>
              <a:t>‹#›</a:t>
            </a:fld>
            <a:endParaRPr spc="9"/>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66" b="0" i="0">
                <a:solidFill>
                  <a:schemeClr val="bg1"/>
                </a:solidFill>
                <a:latin typeface="Arial"/>
                <a:cs typeface="Arial"/>
              </a:defRPr>
            </a:lvl1pPr>
          </a:lstStyle>
          <a:p>
            <a:pPr marL="11062">
              <a:lnSpc>
                <a:spcPct val="100000"/>
              </a:lnSpc>
              <a:spcBef>
                <a:spcPts val="52"/>
              </a:spcBef>
            </a:pPr>
            <a:r>
              <a:rPr spc="9"/>
              <a:t>CONFIDENTIAL</a:t>
            </a:r>
            <a:r>
              <a:rPr spc="-9"/>
              <a:t> </a:t>
            </a:r>
            <a:r>
              <a:rPr spc="9"/>
              <a:t>AND</a:t>
            </a:r>
            <a:r>
              <a:rPr spc="-4"/>
              <a:t> </a:t>
            </a:r>
            <a:r>
              <a:rPr spc="9"/>
              <a:t>PROPRIETARY</a:t>
            </a:r>
          </a:p>
          <a:p>
            <a:pPr marL="11062" marR="4425">
              <a:lnSpc>
                <a:spcPct val="105800"/>
              </a:lnSpc>
            </a:pPr>
            <a:r>
              <a:rPr spc="4"/>
              <a:t>This</a:t>
            </a:r>
            <a:r>
              <a:rPr spc="9"/>
              <a:t> document</a:t>
            </a:r>
            <a:r>
              <a:rPr spc="13"/>
              <a:t> </a:t>
            </a:r>
            <a:r>
              <a:rPr spc="9"/>
              <a:t>and</a:t>
            </a:r>
            <a:r>
              <a:rPr spc="13"/>
              <a:t> </a:t>
            </a:r>
            <a:r>
              <a:rPr spc="4"/>
              <a:t>all</a:t>
            </a:r>
            <a:r>
              <a:rPr spc="13"/>
              <a:t> </a:t>
            </a:r>
            <a:r>
              <a:rPr spc="4"/>
              <a:t>its</a:t>
            </a:r>
            <a:r>
              <a:rPr spc="13"/>
              <a:t> </a:t>
            </a:r>
            <a:r>
              <a:rPr spc="4"/>
              <a:t>contents</a:t>
            </a:r>
            <a:r>
              <a:rPr spc="13"/>
              <a:t> </a:t>
            </a:r>
            <a:r>
              <a:rPr spc="4"/>
              <a:t>are</a:t>
            </a:r>
            <a:r>
              <a:rPr spc="13"/>
              <a:t> </a:t>
            </a:r>
            <a:r>
              <a:rPr spc="4"/>
              <a:t>intended</a:t>
            </a:r>
            <a:r>
              <a:rPr spc="13"/>
              <a:t> </a:t>
            </a:r>
            <a:r>
              <a:rPr spc="4"/>
              <a:t>for</a:t>
            </a:r>
            <a:r>
              <a:rPr spc="13"/>
              <a:t> </a:t>
            </a:r>
            <a:r>
              <a:rPr spc="4"/>
              <a:t>the</a:t>
            </a:r>
            <a:r>
              <a:rPr spc="9"/>
              <a:t> </a:t>
            </a:r>
            <a:r>
              <a:rPr spc="4"/>
              <a:t>sole</a:t>
            </a:r>
            <a:r>
              <a:rPr spc="13"/>
              <a:t> </a:t>
            </a:r>
            <a:r>
              <a:rPr spc="9"/>
              <a:t>use</a:t>
            </a:r>
            <a:r>
              <a:rPr spc="13"/>
              <a:t> </a:t>
            </a:r>
            <a:r>
              <a:rPr spc="4"/>
              <a:t>of</a:t>
            </a:r>
            <a:r>
              <a:rPr spc="13"/>
              <a:t> </a:t>
            </a:r>
            <a:r>
              <a:rPr spc="4"/>
              <a:t>DiversityInc</a:t>
            </a:r>
            <a:r>
              <a:rPr spc="13"/>
              <a:t> </a:t>
            </a:r>
            <a:r>
              <a:rPr spc="9"/>
              <a:t>Top</a:t>
            </a:r>
            <a:r>
              <a:rPr spc="13"/>
              <a:t> </a:t>
            </a:r>
            <a:r>
              <a:rPr spc="9"/>
              <a:t>50</a:t>
            </a:r>
            <a:r>
              <a:rPr spc="13"/>
              <a:t> </a:t>
            </a:r>
            <a:r>
              <a:rPr spc="4"/>
              <a:t>Survey</a:t>
            </a:r>
            <a:r>
              <a:rPr spc="13"/>
              <a:t> </a:t>
            </a:r>
            <a:r>
              <a:rPr spc="4"/>
              <a:t>Participants.</a:t>
            </a:r>
            <a:r>
              <a:rPr spc="13"/>
              <a:t> </a:t>
            </a:r>
            <a:r>
              <a:rPr spc="9"/>
              <a:t>Any use</a:t>
            </a:r>
            <a:r>
              <a:rPr spc="13"/>
              <a:t> </a:t>
            </a:r>
            <a:r>
              <a:rPr spc="4"/>
              <a:t>of</a:t>
            </a:r>
            <a:r>
              <a:rPr spc="13"/>
              <a:t> </a:t>
            </a:r>
            <a:r>
              <a:rPr spc="4"/>
              <a:t>this</a:t>
            </a:r>
            <a:r>
              <a:rPr spc="13"/>
              <a:t> </a:t>
            </a:r>
            <a:r>
              <a:rPr spc="4"/>
              <a:t>material</a:t>
            </a:r>
            <a:r>
              <a:rPr spc="13"/>
              <a:t> </a:t>
            </a:r>
            <a:r>
              <a:rPr spc="4"/>
              <a:t>without</a:t>
            </a:r>
            <a:r>
              <a:rPr spc="13"/>
              <a:t> </a:t>
            </a:r>
            <a:r>
              <a:rPr spc="4"/>
              <a:t>specific</a:t>
            </a:r>
            <a:r>
              <a:rPr spc="13"/>
              <a:t> </a:t>
            </a:r>
            <a:r>
              <a:rPr spc="4"/>
              <a:t>permission</a:t>
            </a:r>
            <a:r>
              <a:rPr spc="13"/>
              <a:t> </a:t>
            </a:r>
            <a:r>
              <a:rPr spc="9"/>
              <a:t>from </a:t>
            </a:r>
            <a:r>
              <a:rPr spc="13"/>
              <a:t> </a:t>
            </a:r>
            <a:r>
              <a:rPr spc="4"/>
              <a:t>DiversityInc</a:t>
            </a:r>
            <a:r>
              <a:t> </a:t>
            </a:r>
            <a:r>
              <a:rPr spc="4"/>
              <a:t>is strictly prohibited.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4" name="Holder 4"/>
          <p:cNvSpPr>
            <a:spLocks noGrp="1"/>
          </p:cNvSpPr>
          <p:nvPr>
            <p:ph type="sldNum" sz="quarter" idx="7"/>
          </p:nvPr>
        </p:nvSpPr>
        <p:spPr/>
        <p:txBody>
          <a:bodyPr lIns="0" tIns="0" rIns="0" bIns="0"/>
          <a:lstStyle>
            <a:lvl1pPr>
              <a:defRPr sz="958" b="0" i="0">
                <a:solidFill>
                  <a:schemeClr val="bg1"/>
                </a:solidFill>
                <a:latin typeface="Arial"/>
                <a:cs typeface="Arial"/>
              </a:defRPr>
            </a:lvl1pPr>
          </a:lstStyle>
          <a:p>
            <a:pPr marL="33185">
              <a:lnSpc>
                <a:spcPct val="100000"/>
              </a:lnSpc>
              <a:spcBef>
                <a:spcPts val="13"/>
              </a:spcBef>
            </a:pPr>
            <a:fld id="{81D60167-4931-47E6-BA6A-407CBD079E47}" type="slidenum">
              <a:rPr spc="9"/>
              <a:pPr marL="33185">
                <a:lnSpc>
                  <a:spcPct val="100000"/>
                </a:lnSpc>
                <a:spcBef>
                  <a:spcPts val="13"/>
                </a:spcBef>
              </a:pPr>
              <a:t>‹#›</a:t>
            </a:fld>
            <a:endParaRPr spc="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61"/>
        <p:cNvGrpSpPr/>
        <p:nvPr/>
      </p:nvGrpSpPr>
      <p:grpSpPr>
        <a:xfrm>
          <a:off x="0" y="0"/>
          <a:ext cx="0" cy="0"/>
          <a:chOff x="0" y="0"/>
          <a:chExt cx="0" cy="0"/>
        </a:xfrm>
      </p:grpSpPr>
      <p:sp>
        <p:nvSpPr>
          <p:cNvPr id="62" name="Google Shape;6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64"/>
        <p:cNvGrpSpPr/>
        <p:nvPr/>
      </p:nvGrpSpPr>
      <p:grpSpPr>
        <a:xfrm>
          <a:off x="0" y="0"/>
          <a:ext cx="0" cy="0"/>
          <a:chOff x="0" y="0"/>
          <a:chExt cx="0" cy="0"/>
        </a:xfrm>
      </p:grpSpPr>
      <p:sp>
        <p:nvSpPr>
          <p:cNvPr id="65" name="Google Shape;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7.jp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838091" y="2199737"/>
            <a:ext cx="10515818" cy="1690776"/>
          </a:xfrm>
          <a:prstGeom prst="rect">
            <a:avLst/>
          </a:prstGeom>
        </p:spPr>
        <p:txBody>
          <a:bodyPr vert="horz" lIns="91440" tIns="45720" rIns="91440" bIns="45720" rtlCol="0" anchor="ctr">
            <a:noAutofit/>
          </a:bodyPr>
          <a:lstStyle/>
          <a:p>
            <a:r>
              <a:rPr lang="en-US"/>
              <a:t>Title of presentation goes in this space</a:t>
            </a:r>
          </a:p>
        </p:txBody>
      </p:sp>
      <p:sp>
        <p:nvSpPr>
          <p:cNvPr id="10"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r>
              <a:rPr lang="en-US"/>
              <a:t>  |   Copyright © 2017 Kaiser Foundation Health Plan, Inc.</a:t>
            </a:r>
          </a:p>
        </p:txBody>
      </p:sp>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572066" y="6323162"/>
            <a:ext cx="2295228" cy="259871"/>
          </a:xfrm>
          <a:prstGeom prst="rect">
            <a:avLst/>
          </a:prstGeom>
        </p:spPr>
      </p:pic>
    </p:spTree>
    <p:extLst>
      <p:ext uri="{BB962C8B-B14F-4D97-AF65-F5344CB8AC3E}">
        <p14:creationId xmlns:p14="http://schemas.microsoft.com/office/powerpoint/2010/main" val="36720329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hf hdr="0" ftr="0" dt="0"/>
  <p:txStyles>
    <p:titleStyle>
      <a:lvl1pPr algn="l" defTabSz="457109" rtl="0" eaLnBrk="1" latinLnBrk="0" hangingPunct="1">
        <a:lnSpc>
          <a:spcPct val="100000"/>
        </a:lnSpc>
        <a:spcBef>
          <a:spcPct val="0"/>
        </a:spcBef>
        <a:buNone/>
        <a:defRPr sz="2599" kern="1200" baseline="0">
          <a:solidFill>
            <a:schemeClr val="bg1"/>
          </a:solidFill>
          <a:latin typeface="+mj-lt"/>
          <a:ea typeface="+mj-ea"/>
          <a:cs typeface="+mj-cs"/>
        </a:defRPr>
      </a:lvl1pPr>
    </p:titleStyle>
    <p:bodyStyle>
      <a:lvl1pPr marL="114277" indent="-114277" algn="l" defTabSz="457109" rtl="0" eaLnBrk="1" latinLnBrk="0" hangingPunct="1">
        <a:lnSpc>
          <a:spcPct val="90000"/>
        </a:lnSpc>
        <a:spcBef>
          <a:spcPts val="500"/>
        </a:spcBef>
        <a:buFont typeface="Arial"/>
        <a:buChar char="•"/>
        <a:defRPr sz="1400" kern="1200">
          <a:solidFill>
            <a:schemeClr val="tx1"/>
          </a:solidFill>
          <a:latin typeface="+mn-lt"/>
          <a:ea typeface="+mn-ea"/>
          <a:cs typeface="+mn-cs"/>
        </a:defRPr>
      </a:lvl1pPr>
      <a:lvl2pPr marL="342831" indent="-114277" algn="l" defTabSz="457109"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386" indent="-114277" algn="l" defTabSz="457109"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940"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494"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7049"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603"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4157"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711" indent="-114277" algn="l" defTabSz="457109"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23901"/>
            <a:ext cx="10515600" cy="910957"/>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38200" y="1767663"/>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37627210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dt="0"/>
  <p:txStyles>
    <p:titleStyle>
      <a:lvl1pPr algn="l" defTabSz="914217" rtl="0" eaLnBrk="1" latinLnBrk="0" hangingPunct="1">
        <a:lnSpc>
          <a:spcPct val="100000"/>
        </a:lnSpc>
        <a:spcBef>
          <a:spcPct val="0"/>
        </a:spcBef>
        <a:buNone/>
        <a:defRPr sz="2599" b="0" kern="1200">
          <a:solidFill>
            <a:schemeClr val="tx2"/>
          </a:solidFill>
          <a:latin typeface="+mj-lt"/>
          <a:ea typeface="+mj-ea"/>
          <a:cs typeface="+mj-cs"/>
        </a:defRPr>
      </a:lvl1pPr>
    </p:titleStyle>
    <p:bodyStyle>
      <a:lvl1pPr marL="228554" indent="-228554" algn="l" defTabSz="914217" rtl="0" eaLnBrk="1" latinLnBrk="0" hangingPunct="1">
        <a:lnSpc>
          <a:spcPct val="100000"/>
        </a:lnSpc>
        <a:spcBef>
          <a:spcPts val="300"/>
        </a:spcBef>
        <a:spcAft>
          <a:spcPts val="300"/>
        </a:spcAft>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663" indent="-228554" algn="l" defTabSz="914217" rtl="0" eaLnBrk="1" latinLnBrk="0" hangingPunct="1">
        <a:lnSpc>
          <a:spcPct val="100000"/>
        </a:lnSpc>
        <a:spcBef>
          <a:spcPts val="300"/>
        </a:spcBef>
        <a:spcAft>
          <a:spcPts val="300"/>
        </a:spcAft>
        <a:buSzPct val="80000"/>
        <a:buFont typeface="Wingdings" charset="2"/>
        <a:buChar char="§"/>
        <a:defRPr sz="1800" kern="1200">
          <a:solidFill>
            <a:schemeClr val="tx1">
              <a:lumMod val="85000"/>
              <a:lumOff val="15000"/>
            </a:schemeClr>
          </a:solidFill>
          <a:latin typeface="+mn-lt"/>
          <a:ea typeface="+mn-ea"/>
          <a:cs typeface="+mn-cs"/>
        </a:defRPr>
      </a:lvl2pPr>
      <a:lvl3pPr marL="1142771" indent="-228554" algn="l" defTabSz="914217" rtl="0" eaLnBrk="1" latinLnBrk="0" hangingPunct="1">
        <a:lnSpc>
          <a:spcPct val="100000"/>
        </a:lnSpc>
        <a:spcBef>
          <a:spcPts val="300"/>
        </a:spcBef>
        <a:spcAft>
          <a:spcPts val="300"/>
        </a:spcAft>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599880" indent="-228554" algn="l" defTabSz="914217" rtl="0" eaLnBrk="1" latinLnBrk="0" hangingPunct="1">
        <a:lnSpc>
          <a:spcPct val="100000"/>
        </a:lnSpc>
        <a:spcBef>
          <a:spcPts val="300"/>
        </a:spcBef>
        <a:spcAft>
          <a:spcPts val="300"/>
        </a:spcAft>
        <a:buSzPct val="80000"/>
        <a:buFont typeface="Wingdings" charset="2"/>
        <a:buChar char="§"/>
        <a:defRPr sz="1800" kern="1200">
          <a:solidFill>
            <a:schemeClr val="tx1">
              <a:lumMod val="85000"/>
              <a:lumOff val="15000"/>
            </a:schemeClr>
          </a:solidFill>
          <a:latin typeface="+mn-lt"/>
          <a:ea typeface="+mn-ea"/>
          <a:cs typeface="+mn-cs"/>
        </a:defRPr>
      </a:lvl4pPr>
      <a:lvl5pPr marL="2056989" indent="-228554" algn="l" defTabSz="914217" rtl="0" eaLnBrk="1" latinLnBrk="0" hangingPunct="1">
        <a:lnSpc>
          <a:spcPct val="100000"/>
        </a:lnSpc>
        <a:spcBef>
          <a:spcPts val="300"/>
        </a:spcBef>
        <a:spcAft>
          <a:spcPts val="300"/>
        </a:spcAft>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404487"/>
            <a:ext cx="12192000" cy="423093"/>
          </a:xfrm>
          <a:prstGeom prst="rect">
            <a:avLst/>
          </a:prstGeom>
        </p:spPr>
      </p:pic>
      <p:sp>
        <p:nvSpPr>
          <p:cNvPr id="2" name="Holder 2"/>
          <p:cNvSpPr>
            <a:spLocks noGrp="1"/>
          </p:cNvSpPr>
          <p:nvPr>
            <p:ph type="title"/>
          </p:nvPr>
        </p:nvSpPr>
        <p:spPr>
          <a:xfrm>
            <a:off x="13645" y="478401"/>
            <a:ext cx="2839233" cy="276999"/>
          </a:xfrm>
          <a:prstGeom prst="rect">
            <a:avLst/>
          </a:prstGeom>
        </p:spPr>
        <p:txBody>
          <a:bodyPr wrap="square" lIns="0" tIns="0" rIns="0" bIns="0">
            <a:spAutoFit/>
          </a:bodyPr>
          <a:lstStyle>
            <a:lvl1pPr>
              <a:defRPr sz="1800" b="1" i="0">
                <a:solidFill>
                  <a:srgbClr val="003366"/>
                </a:solidFill>
                <a:latin typeface="Arial"/>
                <a:cs typeface="Arial"/>
              </a:defRPr>
            </a:lvl1pPr>
          </a:lstStyle>
          <a:p>
            <a:endParaRPr/>
          </a:p>
        </p:txBody>
      </p:sp>
      <p:sp>
        <p:nvSpPr>
          <p:cNvPr id="3" name="Holder 3"/>
          <p:cNvSpPr>
            <a:spLocks noGrp="1"/>
          </p:cNvSpPr>
          <p:nvPr>
            <p:ph type="body" idx="1"/>
          </p:nvPr>
        </p:nvSpPr>
        <p:spPr>
          <a:xfrm>
            <a:off x="36534" y="1194618"/>
            <a:ext cx="90660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22412" y="6491754"/>
            <a:ext cx="6812767" cy="172868"/>
          </a:xfrm>
          <a:prstGeom prst="rect">
            <a:avLst/>
          </a:prstGeom>
        </p:spPr>
        <p:txBody>
          <a:bodyPr wrap="square" lIns="0" tIns="0" rIns="0" bIns="0">
            <a:spAutoFit/>
          </a:bodyPr>
          <a:lstStyle>
            <a:lvl1pPr>
              <a:defRPr sz="566" b="0" i="0">
                <a:solidFill>
                  <a:schemeClr val="bg1"/>
                </a:solidFill>
                <a:latin typeface="Arial"/>
                <a:cs typeface="Arial"/>
              </a:defRPr>
            </a:lvl1pPr>
          </a:lstStyle>
          <a:p>
            <a:pPr marL="11062">
              <a:lnSpc>
                <a:spcPct val="100000"/>
              </a:lnSpc>
              <a:spcBef>
                <a:spcPts val="52"/>
              </a:spcBef>
            </a:pPr>
            <a:r>
              <a:rPr spc="9"/>
              <a:t>CONFIDENTIAL</a:t>
            </a:r>
            <a:r>
              <a:rPr spc="-9"/>
              <a:t> </a:t>
            </a:r>
            <a:r>
              <a:rPr spc="9"/>
              <a:t>AND</a:t>
            </a:r>
            <a:r>
              <a:rPr spc="-4"/>
              <a:t> </a:t>
            </a:r>
            <a:r>
              <a:rPr spc="9"/>
              <a:t>PROPRIETARY</a:t>
            </a:r>
          </a:p>
          <a:p>
            <a:pPr marL="11062" marR="4425">
              <a:lnSpc>
                <a:spcPct val="105800"/>
              </a:lnSpc>
            </a:pPr>
            <a:r>
              <a:rPr spc="4"/>
              <a:t>This</a:t>
            </a:r>
            <a:r>
              <a:rPr spc="9"/>
              <a:t> document</a:t>
            </a:r>
            <a:r>
              <a:rPr spc="13"/>
              <a:t> </a:t>
            </a:r>
            <a:r>
              <a:rPr spc="9"/>
              <a:t>and</a:t>
            </a:r>
            <a:r>
              <a:rPr spc="13"/>
              <a:t> </a:t>
            </a:r>
            <a:r>
              <a:rPr spc="4"/>
              <a:t>all</a:t>
            </a:r>
            <a:r>
              <a:rPr spc="13"/>
              <a:t> </a:t>
            </a:r>
            <a:r>
              <a:rPr spc="4"/>
              <a:t>its</a:t>
            </a:r>
            <a:r>
              <a:rPr spc="13"/>
              <a:t> </a:t>
            </a:r>
            <a:r>
              <a:rPr spc="4"/>
              <a:t>contents</a:t>
            </a:r>
            <a:r>
              <a:rPr spc="13"/>
              <a:t> </a:t>
            </a:r>
            <a:r>
              <a:rPr spc="4"/>
              <a:t>are</a:t>
            </a:r>
            <a:r>
              <a:rPr spc="13"/>
              <a:t> </a:t>
            </a:r>
            <a:r>
              <a:rPr spc="4"/>
              <a:t>intended</a:t>
            </a:r>
            <a:r>
              <a:rPr spc="13"/>
              <a:t> </a:t>
            </a:r>
            <a:r>
              <a:rPr spc="4"/>
              <a:t>for</a:t>
            </a:r>
            <a:r>
              <a:rPr spc="13"/>
              <a:t> </a:t>
            </a:r>
            <a:r>
              <a:rPr spc="4"/>
              <a:t>the</a:t>
            </a:r>
            <a:r>
              <a:rPr spc="9"/>
              <a:t> </a:t>
            </a:r>
            <a:r>
              <a:rPr spc="4"/>
              <a:t>sole</a:t>
            </a:r>
            <a:r>
              <a:rPr spc="13"/>
              <a:t> </a:t>
            </a:r>
            <a:r>
              <a:rPr spc="9"/>
              <a:t>use</a:t>
            </a:r>
            <a:r>
              <a:rPr spc="13"/>
              <a:t> </a:t>
            </a:r>
            <a:r>
              <a:rPr spc="4"/>
              <a:t>of</a:t>
            </a:r>
            <a:r>
              <a:rPr spc="13"/>
              <a:t> </a:t>
            </a:r>
            <a:r>
              <a:rPr spc="4"/>
              <a:t>DiversityInc</a:t>
            </a:r>
            <a:r>
              <a:rPr spc="13"/>
              <a:t> </a:t>
            </a:r>
            <a:r>
              <a:rPr spc="9"/>
              <a:t>Top</a:t>
            </a:r>
            <a:r>
              <a:rPr spc="13"/>
              <a:t> </a:t>
            </a:r>
            <a:r>
              <a:rPr spc="9"/>
              <a:t>50</a:t>
            </a:r>
            <a:r>
              <a:rPr spc="13"/>
              <a:t> </a:t>
            </a:r>
            <a:r>
              <a:rPr spc="4"/>
              <a:t>Survey</a:t>
            </a:r>
            <a:r>
              <a:rPr spc="13"/>
              <a:t> </a:t>
            </a:r>
            <a:r>
              <a:rPr spc="4"/>
              <a:t>Participants.</a:t>
            </a:r>
            <a:r>
              <a:rPr spc="13"/>
              <a:t> </a:t>
            </a:r>
            <a:r>
              <a:rPr spc="9"/>
              <a:t>Any use</a:t>
            </a:r>
            <a:r>
              <a:rPr spc="13"/>
              <a:t> </a:t>
            </a:r>
            <a:r>
              <a:rPr spc="4"/>
              <a:t>of</a:t>
            </a:r>
            <a:r>
              <a:rPr spc="13"/>
              <a:t> </a:t>
            </a:r>
            <a:r>
              <a:rPr spc="4"/>
              <a:t>this</a:t>
            </a:r>
            <a:r>
              <a:rPr spc="13"/>
              <a:t> </a:t>
            </a:r>
            <a:r>
              <a:rPr spc="4"/>
              <a:t>material</a:t>
            </a:r>
            <a:r>
              <a:rPr spc="13"/>
              <a:t> </a:t>
            </a:r>
            <a:r>
              <a:rPr spc="4"/>
              <a:t>without</a:t>
            </a:r>
            <a:r>
              <a:rPr spc="13"/>
              <a:t> </a:t>
            </a:r>
            <a:r>
              <a:rPr spc="4"/>
              <a:t>specific</a:t>
            </a:r>
            <a:r>
              <a:rPr spc="13"/>
              <a:t> </a:t>
            </a:r>
            <a:r>
              <a:rPr spc="4"/>
              <a:t>permission</a:t>
            </a:r>
            <a:r>
              <a:rPr spc="13"/>
              <a:t> </a:t>
            </a:r>
            <a:r>
              <a:rPr spc="9"/>
              <a:t>from </a:t>
            </a:r>
            <a:r>
              <a:rPr spc="13"/>
              <a:t> </a:t>
            </a:r>
            <a:r>
              <a:rPr spc="4"/>
              <a:t>DiversityInc</a:t>
            </a:r>
            <a:r>
              <a:t> </a:t>
            </a:r>
            <a:r>
              <a:rPr spc="4"/>
              <a:t>is strictly prohibited.</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1/11/2023</a:t>
            </a:fld>
            <a:endParaRPr lang="en-US"/>
          </a:p>
        </p:txBody>
      </p:sp>
      <p:sp>
        <p:nvSpPr>
          <p:cNvPr id="6" name="Holder 6"/>
          <p:cNvSpPr>
            <a:spLocks noGrp="1"/>
          </p:cNvSpPr>
          <p:nvPr>
            <p:ph type="sldNum" sz="quarter" idx="7"/>
          </p:nvPr>
        </p:nvSpPr>
        <p:spPr>
          <a:xfrm>
            <a:off x="11757340" y="6546245"/>
            <a:ext cx="358384" cy="147413"/>
          </a:xfrm>
          <a:prstGeom prst="rect">
            <a:avLst/>
          </a:prstGeom>
        </p:spPr>
        <p:txBody>
          <a:bodyPr wrap="square" lIns="0" tIns="0" rIns="0" bIns="0">
            <a:spAutoFit/>
          </a:bodyPr>
          <a:lstStyle>
            <a:lvl1pPr>
              <a:defRPr sz="958" b="0" i="0">
                <a:solidFill>
                  <a:schemeClr val="bg1"/>
                </a:solidFill>
                <a:latin typeface="Arial"/>
                <a:cs typeface="Arial"/>
              </a:defRPr>
            </a:lvl1pPr>
          </a:lstStyle>
          <a:p>
            <a:pPr marL="33185">
              <a:lnSpc>
                <a:spcPct val="100000"/>
              </a:lnSpc>
              <a:spcBef>
                <a:spcPts val="13"/>
              </a:spcBef>
            </a:pPr>
            <a:fld id="{81D60167-4931-47E6-BA6A-407CBD079E47}" type="slidenum">
              <a:rPr spc="9"/>
              <a:pPr marL="33185">
                <a:lnSpc>
                  <a:spcPct val="100000"/>
                </a:lnSpc>
                <a:spcBef>
                  <a:spcPts val="13"/>
                </a:spcBef>
              </a:pPr>
              <a:t>‹#›</a:t>
            </a:fld>
            <a:endParaRPr spc="9"/>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Lst>
  <p:txStyles>
    <p:titleStyle>
      <a:lvl1pPr>
        <a:defRPr>
          <a:latin typeface="+mj-lt"/>
          <a:ea typeface="+mj-ea"/>
          <a:cs typeface="+mj-cs"/>
        </a:defRPr>
      </a:lvl1pPr>
    </p:titleStyle>
    <p:bodyStyle>
      <a:lvl1pPr marL="0">
        <a:defRPr>
          <a:latin typeface="+mn-lt"/>
          <a:ea typeface="+mn-ea"/>
          <a:cs typeface="+mn-cs"/>
        </a:defRPr>
      </a:lvl1pPr>
      <a:lvl2pPr marL="398221">
        <a:defRPr>
          <a:latin typeface="+mn-lt"/>
          <a:ea typeface="+mn-ea"/>
          <a:cs typeface="+mn-cs"/>
        </a:defRPr>
      </a:lvl2pPr>
      <a:lvl3pPr marL="796442">
        <a:defRPr>
          <a:latin typeface="+mn-lt"/>
          <a:ea typeface="+mn-ea"/>
          <a:cs typeface="+mn-cs"/>
        </a:defRPr>
      </a:lvl3pPr>
      <a:lvl4pPr marL="1194664">
        <a:defRPr>
          <a:latin typeface="+mn-lt"/>
          <a:ea typeface="+mn-ea"/>
          <a:cs typeface="+mn-cs"/>
        </a:defRPr>
      </a:lvl4pPr>
      <a:lvl5pPr marL="1592885">
        <a:defRPr>
          <a:latin typeface="+mn-lt"/>
          <a:ea typeface="+mn-ea"/>
          <a:cs typeface="+mn-cs"/>
        </a:defRPr>
      </a:lvl5pPr>
      <a:lvl6pPr marL="1991106">
        <a:defRPr>
          <a:latin typeface="+mn-lt"/>
          <a:ea typeface="+mn-ea"/>
          <a:cs typeface="+mn-cs"/>
        </a:defRPr>
      </a:lvl6pPr>
      <a:lvl7pPr marL="2389327">
        <a:defRPr>
          <a:latin typeface="+mn-lt"/>
          <a:ea typeface="+mn-ea"/>
          <a:cs typeface="+mn-cs"/>
        </a:defRPr>
      </a:lvl7pPr>
      <a:lvl8pPr marL="2787548">
        <a:defRPr>
          <a:latin typeface="+mn-lt"/>
          <a:ea typeface="+mn-ea"/>
          <a:cs typeface="+mn-cs"/>
        </a:defRPr>
      </a:lvl8pPr>
      <a:lvl9pPr marL="3185770">
        <a:defRPr>
          <a:latin typeface="+mn-lt"/>
          <a:ea typeface="+mn-ea"/>
          <a:cs typeface="+mn-cs"/>
        </a:defRPr>
      </a:lvl9pPr>
    </p:bodyStyle>
    <p:otherStyle>
      <a:lvl1pPr marL="0">
        <a:defRPr>
          <a:latin typeface="+mn-lt"/>
          <a:ea typeface="+mn-ea"/>
          <a:cs typeface="+mn-cs"/>
        </a:defRPr>
      </a:lvl1pPr>
      <a:lvl2pPr marL="398221">
        <a:defRPr>
          <a:latin typeface="+mn-lt"/>
          <a:ea typeface="+mn-ea"/>
          <a:cs typeface="+mn-cs"/>
        </a:defRPr>
      </a:lvl2pPr>
      <a:lvl3pPr marL="796442">
        <a:defRPr>
          <a:latin typeface="+mn-lt"/>
          <a:ea typeface="+mn-ea"/>
          <a:cs typeface="+mn-cs"/>
        </a:defRPr>
      </a:lvl3pPr>
      <a:lvl4pPr marL="1194664">
        <a:defRPr>
          <a:latin typeface="+mn-lt"/>
          <a:ea typeface="+mn-ea"/>
          <a:cs typeface="+mn-cs"/>
        </a:defRPr>
      </a:lvl4pPr>
      <a:lvl5pPr marL="1592885">
        <a:defRPr>
          <a:latin typeface="+mn-lt"/>
          <a:ea typeface="+mn-ea"/>
          <a:cs typeface="+mn-cs"/>
        </a:defRPr>
      </a:lvl5pPr>
      <a:lvl6pPr marL="1991106">
        <a:defRPr>
          <a:latin typeface="+mn-lt"/>
          <a:ea typeface="+mn-ea"/>
          <a:cs typeface="+mn-cs"/>
        </a:defRPr>
      </a:lvl6pPr>
      <a:lvl7pPr marL="2389327">
        <a:defRPr>
          <a:latin typeface="+mn-lt"/>
          <a:ea typeface="+mn-ea"/>
          <a:cs typeface="+mn-cs"/>
        </a:defRPr>
      </a:lvl7pPr>
      <a:lvl8pPr marL="2787548">
        <a:defRPr>
          <a:latin typeface="+mn-lt"/>
          <a:ea typeface="+mn-ea"/>
          <a:cs typeface="+mn-cs"/>
        </a:defRPr>
      </a:lvl8pPr>
      <a:lvl9pPr marL="318577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customerservice@diversityinc.com"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www.diversityincbestpractices.com/web-seminar-library/"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www.diversityincbestpractices.com/" TargetMode="External"/><Relationship Id="rId4" Type="http://schemas.openxmlformats.org/officeDocument/2006/relationships/hyperlink" Target="mailto:customerservice@diversityin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title"/>
          </p:nvPr>
        </p:nvSpPr>
        <p:spPr>
          <a:xfrm>
            <a:off x="2152650" y="0"/>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Libre Franklin Medium"/>
              <a:buNone/>
            </a:pPr>
            <a:r>
              <a:rPr lang="en-US" b="1">
                <a:latin typeface="Arial"/>
                <a:ea typeface="Arial"/>
                <a:cs typeface="Arial"/>
                <a:sym typeface="Arial"/>
              </a:rPr>
              <a:t>Resources</a:t>
            </a:r>
            <a:endParaRPr b="1">
              <a:latin typeface="Arial"/>
              <a:ea typeface="Arial"/>
              <a:cs typeface="Arial"/>
              <a:sym typeface="Arial"/>
            </a:endParaRPr>
          </a:p>
        </p:txBody>
      </p:sp>
      <p:sp>
        <p:nvSpPr>
          <p:cNvPr id="216" name="Google Shape;216;p3"/>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17" name="Google Shape;217;p3"/>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a:t>
            </a:fld>
            <a:endParaRPr/>
          </a:p>
        </p:txBody>
      </p:sp>
      <p:sp>
        <p:nvSpPr>
          <p:cNvPr id="218" name="Google Shape;218;p3"/>
          <p:cNvSpPr txBox="1">
            <a:spLocks noGrp="1"/>
          </p:cNvSpPr>
          <p:nvPr>
            <p:ph type="body" idx="4294967295"/>
          </p:nvPr>
        </p:nvSpPr>
        <p:spPr>
          <a:xfrm>
            <a:off x="2152650" y="1596188"/>
            <a:ext cx="7989308" cy="45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3333"/>
              </a:buClr>
              <a:buSzPts val="1600"/>
              <a:buNone/>
            </a:pPr>
            <a:r>
              <a:rPr lang="en-US" sz="1600" b="1">
                <a:solidFill>
                  <a:srgbClr val="333333"/>
                </a:solidFill>
                <a:latin typeface="Arial"/>
                <a:ea typeface="Arial"/>
                <a:cs typeface="Arial"/>
                <a:sym typeface="Arial"/>
              </a:rPr>
              <a:t>For technical assistance: </a:t>
            </a:r>
            <a:br>
              <a:rPr lang="en-US" sz="1600">
                <a:solidFill>
                  <a:srgbClr val="333333"/>
                </a:solidFill>
                <a:latin typeface="Arial"/>
                <a:ea typeface="Arial"/>
                <a:cs typeface="Arial"/>
                <a:sym typeface="Arial"/>
              </a:rPr>
            </a:br>
            <a:r>
              <a:rPr lang="en-US" sz="1600">
                <a:solidFill>
                  <a:srgbClr val="333333"/>
                </a:solidFill>
                <a:latin typeface="Arial"/>
                <a:ea typeface="Arial"/>
                <a:cs typeface="Arial"/>
                <a:sym typeface="Arial"/>
              </a:rPr>
              <a:t>If you can’t see slides, can’t hear, etc., please use the text-chat box in the bottom right-hand corner of your screen.</a:t>
            </a:r>
            <a:endParaRPr sz="1600">
              <a:solidFill>
                <a:srgbClr val="333333"/>
              </a:solidFill>
              <a:latin typeface="Arial"/>
              <a:ea typeface="Arial"/>
              <a:cs typeface="Arial"/>
              <a:sym typeface="Arial"/>
            </a:endParaRPr>
          </a:p>
          <a:p>
            <a:pPr marL="0" lvl="0" indent="0" algn="l" rtl="0">
              <a:lnSpc>
                <a:spcPct val="90000"/>
              </a:lnSpc>
              <a:spcBef>
                <a:spcPts val="2800"/>
              </a:spcBef>
              <a:spcAft>
                <a:spcPts val="0"/>
              </a:spcAft>
              <a:buClr>
                <a:srgbClr val="333333"/>
              </a:buClr>
              <a:buSzPts val="1600"/>
              <a:buNone/>
            </a:pPr>
            <a:r>
              <a:rPr lang="en-US" sz="1600" b="1">
                <a:solidFill>
                  <a:srgbClr val="333333"/>
                </a:solidFill>
                <a:latin typeface="Arial"/>
                <a:ea typeface="Arial"/>
                <a:cs typeface="Arial"/>
                <a:sym typeface="Arial"/>
              </a:rPr>
              <a:t>For non-technical issues:</a:t>
            </a:r>
            <a:br>
              <a:rPr lang="en-US" sz="1600">
                <a:solidFill>
                  <a:srgbClr val="333333"/>
                </a:solidFill>
                <a:latin typeface="Arial"/>
                <a:ea typeface="Arial"/>
                <a:cs typeface="Arial"/>
                <a:sym typeface="Arial"/>
              </a:rPr>
            </a:br>
            <a:r>
              <a:rPr lang="en-US" sz="1600">
                <a:solidFill>
                  <a:srgbClr val="333333"/>
                </a:solidFill>
                <a:latin typeface="Arial"/>
                <a:ea typeface="Arial"/>
                <a:cs typeface="Arial"/>
                <a:sym typeface="Arial"/>
              </a:rPr>
              <a:t>Please email Customer Service at </a:t>
            </a:r>
            <a:r>
              <a:rPr lang="en-US" sz="1600" u="sng">
                <a:solidFill>
                  <a:schemeClr val="hlink"/>
                </a:solidFill>
                <a:latin typeface="Arial"/>
                <a:ea typeface="Arial"/>
                <a:cs typeface="Arial"/>
                <a:sym typeface="Arial"/>
                <a:hlinkClick r:id="rId3"/>
              </a:rPr>
              <a:t>customerservice@diversityinc.com</a:t>
            </a:r>
            <a:r>
              <a:rPr lang="en-US" sz="1600">
                <a:solidFill>
                  <a:srgbClr val="333333"/>
                </a:solidFill>
                <a:latin typeface="Arial"/>
                <a:ea typeface="Arial"/>
                <a:cs typeface="Arial"/>
                <a:sym typeface="Arial"/>
              </a:rPr>
              <a:t>.</a:t>
            </a:r>
            <a:endParaRPr sz="1600">
              <a:solidFill>
                <a:srgbClr val="333333"/>
              </a:solidFill>
              <a:latin typeface="Arial"/>
              <a:ea typeface="Arial"/>
              <a:cs typeface="Arial"/>
              <a:sym typeface="Arial"/>
            </a:endParaRPr>
          </a:p>
          <a:p>
            <a:pPr marL="0" lvl="0" indent="0" algn="l" rtl="0">
              <a:lnSpc>
                <a:spcPct val="90000"/>
              </a:lnSpc>
              <a:spcBef>
                <a:spcPts val="2800"/>
              </a:spcBef>
              <a:spcAft>
                <a:spcPts val="0"/>
              </a:spcAft>
              <a:buClr>
                <a:srgbClr val="333333"/>
              </a:buClr>
              <a:buSzPts val="1600"/>
              <a:buNone/>
            </a:pPr>
            <a:r>
              <a:rPr lang="en-US" sz="1600" b="1">
                <a:solidFill>
                  <a:srgbClr val="333333"/>
                </a:solidFill>
                <a:latin typeface="Arial"/>
                <a:ea typeface="Arial"/>
                <a:cs typeface="Arial"/>
                <a:sym typeface="Arial"/>
              </a:rPr>
              <a:t>You may submit your questions via the “Questions Pane”:</a:t>
            </a:r>
            <a:br>
              <a:rPr lang="en-US" sz="1600">
                <a:solidFill>
                  <a:srgbClr val="333333"/>
                </a:solidFill>
                <a:latin typeface="Arial"/>
                <a:ea typeface="Arial"/>
                <a:cs typeface="Arial"/>
                <a:sym typeface="Arial"/>
              </a:rPr>
            </a:br>
            <a:r>
              <a:rPr lang="en-US" sz="1600">
                <a:solidFill>
                  <a:srgbClr val="333333"/>
                </a:solidFill>
                <a:latin typeface="Arial"/>
                <a:ea typeface="Arial"/>
                <a:cs typeface="Arial"/>
                <a:sym typeface="Arial"/>
              </a:rPr>
              <a:t>Please use the questions pane to enter and submit questions for the speakers.</a:t>
            </a:r>
            <a:endParaRPr>
              <a:latin typeface="Arial"/>
              <a:ea typeface="Arial"/>
              <a:cs typeface="Arial"/>
              <a:sym typeface="Arial"/>
            </a:endParaRPr>
          </a:p>
          <a:p>
            <a:pPr marL="0" lvl="0" indent="0" algn="l" rtl="0">
              <a:lnSpc>
                <a:spcPct val="90000"/>
              </a:lnSpc>
              <a:spcBef>
                <a:spcPts val="2800"/>
              </a:spcBef>
              <a:spcAft>
                <a:spcPts val="0"/>
              </a:spcAft>
              <a:buClr>
                <a:srgbClr val="333333"/>
              </a:buClr>
              <a:buSzPts val="1600"/>
              <a:buNone/>
            </a:pPr>
            <a:r>
              <a:rPr lang="en-US" sz="1600" b="1">
                <a:solidFill>
                  <a:srgbClr val="333333"/>
                </a:solidFill>
                <a:latin typeface="Arial"/>
                <a:ea typeface="Arial"/>
                <a:cs typeface="Arial"/>
                <a:sym typeface="Arial"/>
              </a:rPr>
              <a:t>For those in need of captioning services: </a:t>
            </a:r>
            <a:br>
              <a:rPr lang="en-US" sz="1600">
                <a:solidFill>
                  <a:srgbClr val="333333"/>
                </a:solidFill>
                <a:latin typeface="Arial"/>
                <a:ea typeface="Arial"/>
                <a:cs typeface="Arial"/>
                <a:sym typeface="Arial"/>
              </a:rPr>
            </a:br>
            <a:r>
              <a:rPr lang="en-US" sz="1600">
                <a:solidFill>
                  <a:srgbClr val="333333"/>
                </a:solidFill>
                <a:latin typeface="Arial"/>
                <a:ea typeface="Arial"/>
                <a:cs typeface="Arial"/>
                <a:sym typeface="Arial"/>
              </a:rPr>
              <a:t>There is a link in the chat that will direct you to a page for live captioning.</a:t>
            </a:r>
            <a:endParaRPr>
              <a:latin typeface="Arial"/>
              <a:ea typeface="Arial"/>
              <a:cs typeface="Arial"/>
              <a:sym typeface="Arial"/>
            </a:endParaRPr>
          </a:p>
          <a:p>
            <a:pPr marL="0" lvl="0" indent="0" algn="l" rtl="0">
              <a:lnSpc>
                <a:spcPct val="90000"/>
              </a:lnSpc>
              <a:spcBef>
                <a:spcPts val="2800"/>
              </a:spcBef>
              <a:spcAft>
                <a:spcPts val="0"/>
              </a:spcAft>
              <a:buClr>
                <a:srgbClr val="333333"/>
              </a:buClr>
              <a:buSzPts val="1600"/>
              <a:buNone/>
            </a:pPr>
            <a:r>
              <a:rPr lang="en-US" sz="1600" b="1">
                <a:solidFill>
                  <a:srgbClr val="333333"/>
                </a:solidFill>
                <a:latin typeface="Arial"/>
                <a:ea typeface="Arial"/>
                <a:cs typeface="Arial"/>
                <a:sym typeface="Arial"/>
              </a:rPr>
              <a:t>Access recording:</a:t>
            </a:r>
            <a:br>
              <a:rPr lang="en-US" sz="1600">
                <a:solidFill>
                  <a:srgbClr val="333333"/>
                </a:solidFill>
                <a:latin typeface="Arial"/>
                <a:ea typeface="Arial"/>
                <a:cs typeface="Arial"/>
                <a:sym typeface="Arial"/>
              </a:rPr>
            </a:br>
            <a:r>
              <a:rPr lang="en-US" sz="1600">
                <a:solidFill>
                  <a:srgbClr val="333333"/>
                </a:solidFill>
                <a:latin typeface="Arial"/>
                <a:ea typeface="Arial"/>
                <a:cs typeface="Arial"/>
                <a:sym typeface="Arial"/>
              </a:rPr>
              <a:t>This recording and recap will be available for download in 72 business hours. If you have questions, email us at </a:t>
            </a:r>
            <a:r>
              <a:rPr lang="en-US" sz="1600" u="sng">
                <a:solidFill>
                  <a:schemeClr val="hlink"/>
                </a:solidFill>
                <a:latin typeface="Arial"/>
                <a:ea typeface="Arial"/>
                <a:cs typeface="Arial"/>
                <a:sym typeface="Arial"/>
                <a:hlinkClick r:id="rId3"/>
              </a:rPr>
              <a:t>customerservice@diversityinc.com</a:t>
            </a:r>
            <a:r>
              <a:rPr lang="en-US" sz="1600">
                <a:solidFill>
                  <a:srgbClr val="333333"/>
                </a:solidFill>
                <a:latin typeface="Arial"/>
                <a:ea typeface="Arial"/>
                <a:cs typeface="Arial"/>
                <a:sym typeface="Arial"/>
              </a:rPr>
              <a:t>.</a:t>
            </a:r>
            <a:endParaRPr>
              <a:latin typeface="Arial"/>
              <a:ea typeface="Arial"/>
              <a:cs typeface="Arial"/>
              <a:sym typeface="Arial"/>
            </a:endParaRPr>
          </a:p>
          <a:p>
            <a:pPr marL="169862" lvl="0" indent="0" algn="l" rtl="0">
              <a:lnSpc>
                <a:spcPct val="90000"/>
              </a:lnSpc>
              <a:spcBef>
                <a:spcPts val="1000"/>
              </a:spcBef>
              <a:spcAft>
                <a:spcPts val="0"/>
              </a:spcAft>
              <a:buClr>
                <a:srgbClr val="007DD6"/>
              </a:buClr>
              <a:buSzPts val="1600"/>
              <a:buNone/>
            </a:pPr>
            <a:endParaRPr sz="1600"/>
          </a:p>
        </p:txBody>
      </p:sp>
      <p:grpSp>
        <p:nvGrpSpPr>
          <p:cNvPr id="219" name="Google Shape;219;p3"/>
          <p:cNvGrpSpPr/>
          <p:nvPr/>
        </p:nvGrpSpPr>
        <p:grpSpPr>
          <a:xfrm>
            <a:off x="1377124" y="1724775"/>
            <a:ext cx="543300" cy="3957060"/>
            <a:chOff x="2334386" y="1776222"/>
            <a:chExt cx="543300" cy="3957060"/>
          </a:xfrm>
        </p:grpSpPr>
        <p:sp>
          <p:nvSpPr>
            <p:cNvPr id="220" name="Google Shape;220;p3"/>
            <p:cNvSpPr/>
            <p:nvPr/>
          </p:nvSpPr>
          <p:spPr>
            <a:xfrm>
              <a:off x="2334386" y="1776222"/>
              <a:ext cx="543300" cy="543300"/>
            </a:xfrm>
            <a:prstGeom prst="ellipse">
              <a:avLst/>
            </a:prstGeom>
            <a:solidFill>
              <a:srgbClr val="AB82FF"/>
            </a:solidFill>
            <a:ln>
              <a:noFill/>
            </a:ln>
            <a:effectLst>
              <a:outerShdw blurRad="25400" dist="12700" dir="2700000" algn="tl" rotWithShape="0">
                <a:schemeClr val="accent6">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p3" descr="Chat outline"/>
            <p:cNvPicPr preferRelativeResize="0"/>
            <p:nvPr/>
          </p:nvPicPr>
          <p:blipFill rotWithShape="1">
            <a:blip r:embed="rId4">
              <a:alphaModFix/>
            </a:blip>
            <a:srcRect/>
            <a:stretch/>
          </p:blipFill>
          <p:spPr>
            <a:xfrm>
              <a:off x="2490203" y="1812805"/>
              <a:ext cx="231665" cy="543300"/>
            </a:xfrm>
            <a:prstGeom prst="rect">
              <a:avLst/>
            </a:prstGeom>
            <a:noFill/>
            <a:ln>
              <a:noFill/>
            </a:ln>
          </p:spPr>
        </p:pic>
        <p:sp>
          <p:nvSpPr>
            <p:cNvPr id="222" name="Google Shape;222;p3"/>
            <p:cNvSpPr/>
            <p:nvPr/>
          </p:nvSpPr>
          <p:spPr>
            <a:xfrm>
              <a:off x="2334386" y="2724150"/>
              <a:ext cx="543300" cy="543300"/>
            </a:xfrm>
            <a:prstGeom prst="ellipse">
              <a:avLst/>
            </a:prstGeom>
            <a:solidFill>
              <a:srgbClr val="7030A0"/>
            </a:solidFill>
            <a:ln>
              <a:noFill/>
            </a:ln>
            <a:effectLst>
              <a:outerShdw blurRad="25400" dist="12700" dir="2700000" algn="tl" rotWithShape="0">
                <a:schemeClr val="accent6">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3"/>
            <p:cNvSpPr/>
            <p:nvPr/>
          </p:nvSpPr>
          <p:spPr>
            <a:xfrm>
              <a:off x="2334386" y="3510534"/>
              <a:ext cx="543300" cy="543300"/>
            </a:xfrm>
            <a:prstGeom prst="ellipse">
              <a:avLst/>
            </a:prstGeom>
            <a:solidFill>
              <a:srgbClr val="AC27AA"/>
            </a:solidFill>
            <a:ln>
              <a:noFill/>
            </a:ln>
            <a:effectLst>
              <a:outerShdw blurRad="25400" dist="12700" dir="2700000" algn="tl" rotWithShape="0">
                <a:schemeClr val="accent6">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3"/>
            <p:cNvSpPr/>
            <p:nvPr/>
          </p:nvSpPr>
          <p:spPr>
            <a:xfrm>
              <a:off x="2334386" y="4324350"/>
              <a:ext cx="543300" cy="543300"/>
            </a:xfrm>
            <a:prstGeom prst="ellipse">
              <a:avLst/>
            </a:prstGeom>
            <a:solidFill>
              <a:srgbClr val="004479"/>
            </a:solidFill>
            <a:ln>
              <a:noFill/>
            </a:ln>
            <a:effectLst>
              <a:outerShdw blurRad="25400" dist="12700" dir="2700000" algn="tl" rotWithShape="0">
                <a:schemeClr val="accent6">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3"/>
            <p:cNvSpPr/>
            <p:nvPr/>
          </p:nvSpPr>
          <p:spPr>
            <a:xfrm>
              <a:off x="2334386" y="5189982"/>
              <a:ext cx="543300" cy="543300"/>
            </a:xfrm>
            <a:prstGeom prst="ellipse">
              <a:avLst/>
            </a:prstGeom>
            <a:solidFill>
              <a:srgbClr val="007DD6"/>
            </a:solidFill>
            <a:ln>
              <a:noFill/>
            </a:ln>
            <a:effectLst>
              <a:outerShdw blurRad="25400" dist="12700" dir="2700000" algn="tl" rotWithShape="0">
                <a:schemeClr val="accent6">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p3" descr="Email outline"/>
            <p:cNvPicPr preferRelativeResize="0"/>
            <p:nvPr/>
          </p:nvPicPr>
          <p:blipFill rotWithShape="1">
            <a:blip r:embed="rId5">
              <a:alphaModFix/>
            </a:blip>
            <a:srcRect/>
            <a:stretch/>
          </p:blipFill>
          <p:spPr>
            <a:xfrm>
              <a:off x="2391715" y="2763013"/>
              <a:ext cx="428651" cy="428651"/>
            </a:xfrm>
            <a:prstGeom prst="rect">
              <a:avLst/>
            </a:prstGeom>
            <a:noFill/>
            <a:ln>
              <a:noFill/>
            </a:ln>
          </p:spPr>
        </p:pic>
        <p:pic>
          <p:nvPicPr>
            <p:cNvPr id="227" name="Google Shape;227;p3" descr="Badge Question Mark outline"/>
            <p:cNvPicPr preferRelativeResize="0"/>
            <p:nvPr/>
          </p:nvPicPr>
          <p:blipFill rotWithShape="1">
            <a:blip r:embed="rId6">
              <a:alphaModFix/>
            </a:blip>
            <a:srcRect/>
            <a:stretch/>
          </p:blipFill>
          <p:spPr>
            <a:xfrm>
              <a:off x="2351975" y="3528123"/>
              <a:ext cx="508128" cy="508128"/>
            </a:xfrm>
            <a:prstGeom prst="rect">
              <a:avLst/>
            </a:prstGeom>
            <a:noFill/>
            <a:ln>
              <a:noFill/>
            </a:ln>
          </p:spPr>
        </p:pic>
        <p:pic>
          <p:nvPicPr>
            <p:cNvPr id="228" name="Google Shape;228;p3" descr="Subtitles outline"/>
            <p:cNvPicPr preferRelativeResize="0"/>
            <p:nvPr/>
          </p:nvPicPr>
          <p:blipFill rotWithShape="1">
            <a:blip r:embed="rId7">
              <a:alphaModFix/>
            </a:blip>
            <a:srcRect/>
            <a:stretch/>
          </p:blipFill>
          <p:spPr>
            <a:xfrm>
              <a:off x="2348068" y="4364737"/>
              <a:ext cx="515945" cy="515945"/>
            </a:xfrm>
            <a:prstGeom prst="rect">
              <a:avLst/>
            </a:prstGeom>
            <a:noFill/>
            <a:ln>
              <a:noFill/>
            </a:ln>
          </p:spPr>
        </p:pic>
        <p:pic>
          <p:nvPicPr>
            <p:cNvPr id="229" name="Google Shape;229;p3" descr="Download outline"/>
            <p:cNvPicPr preferRelativeResize="0"/>
            <p:nvPr/>
          </p:nvPicPr>
          <p:blipFill rotWithShape="1">
            <a:blip r:embed="rId8">
              <a:alphaModFix/>
            </a:blip>
            <a:srcRect/>
            <a:stretch/>
          </p:blipFill>
          <p:spPr>
            <a:xfrm>
              <a:off x="2367611" y="5212081"/>
              <a:ext cx="476859" cy="47685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10</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4" name="object 5">
            <a:extLst>
              <a:ext uri="{FF2B5EF4-FFF2-40B4-BE49-F238E27FC236}">
                <a16:creationId xmlns:a16="http://schemas.microsoft.com/office/drawing/2014/main" id="{952CB792-7821-9A38-E3A9-F9EF82CC07C5}"/>
              </a:ext>
            </a:extLst>
          </p:cNvPr>
          <p:cNvSpPr txBox="1">
            <a:spLocks/>
          </p:cNvSpPr>
          <p:nvPr/>
        </p:nvSpPr>
        <p:spPr>
          <a:xfrm>
            <a:off x="8644871" y="1259758"/>
            <a:ext cx="1507318" cy="523332"/>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2</a:t>
            </a:r>
            <a:endParaRPr lang="en-US" sz="3310">
              <a:latin typeface="Gill Sans MT"/>
              <a:cs typeface="Gill Sans MT"/>
            </a:endParaRPr>
          </a:p>
        </p:txBody>
      </p:sp>
      <p:pic>
        <p:nvPicPr>
          <p:cNvPr id="8" name="Picture 7" descr="Graphical user interface, website&#10;&#10;Description automatically generated">
            <a:extLst>
              <a:ext uri="{FF2B5EF4-FFF2-40B4-BE49-F238E27FC236}">
                <a16:creationId xmlns:a16="http://schemas.microsoft.com/office/drawing/2014/main" id="{6E3FA488-8CDD-3BAA-8775-B15AE2A60F73}"/>
              </a:ext>
            </a:extLst>
          </p:cNvPr>
          <p:cNvPicPr>
            <a:picLocks noChangeAspect="1"/>
          </p:cNvPicPr>
          <p:nvPr/>
        </p:nvPicPr>
        <p:blipFill>
          <a:blip r:embed="rId4"/>
          <a:stretch>
            <a:fillRect/>
          </a:stretch>
        </p:blipFill>
        <p:spPr>
          <a:xfrm>
            <a:off x="3901331" y="1260367"/>
            <a:ext cx="4389338" cy="5512909"/>
          </a:xfrm>
          <a:prstGeom prst="rect">
            <a:avLst/>
          </a:prstGeom>
        </p:spPr>
      </p:pic>
      <p:sp>
        <p:nvSpPr>
          <p:cNvPr id="11" name="Speech Bubble: Oval 10">
            <a:extLst>
              <a:ext uri="{FF2B5EF4-FFF2-40B4-BE49-F238E27FC236}">
                <a16:creationId xmlns:a16="http://schemas.microsoft.com/office/drawing/2014/main" id="{9CF5EE3B-A7F8-E785-7DB2-63D5274A21DA}"/>
              </a:ext>
            </a:extLst>
          </p:cNvPr>
          <p:cNvSpPr/>
          <p:nvPr/>
        </p:nvSpPr>
        <p:spPr>
          <a:xfrm>
            <a:off x="1529218" y="3652684"/>
            <a:ext cx="1899045" cy="2272453"/>
          </a:xfrm>
          <a:prstGeom prst="wedgeEllipseCallout">
            <a:avLst>
              <a:gd name="adj1" fmla="val 97841"/>
              <a:gd name="adj2" fmla="val -43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Enter the submitter’s info and then create an account for your organization</a:t>
            </a:r>
          </a:p>
        </p:txBody>
      </p:sp>
    </p:spTree>
    <p:extLst>
      <p:ext uri="{BB962C8B-B14F-4D97-AF65-F5344CB8AC3E}">
        <p14:creationId xmlns:p14="http://schemas.microsoft.com/office/powerpoint/2010/main" val="288384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11</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5" name="object 5">
            <a:extLst>
              <a:ext uri="{FF2B5EF4-FFF2-40B4-BE49-F238E27FC236}">
                <a16:creationId xmlns:a16="http://schemas.microsoft.com/office/drawing/2014/main" id="{CF53E9A7-2D66-32FC-DDBC-48137A5582DF}"/>
              </a:ext>
            </a:extLst>
          </p:cNvPr>
          <p:cNvSpPr txBox="1">
            <a:spLocks/>
          </p:cNvSpPr>
          <p:nvPr/>
        </p:nvSpPr>
        <p:spPr>
          <a:xfrm>
            <a:off x="9012736" y="1293713"/>
            <a:ext cx="1341998" cy="485245"/>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3</a:t>
            </a:r>
            <a:endParaRPr lang="en-US" sz="3310">
              <a:latin typeface="Gill Sans MT"/>
              <a:cs typeface="Gill Sans MT"/>
            </a:endParaRPr>
          </a:p>
        </p:txBody>
      </p:sp>
      <p:pic>
        <p:nvPicPr>
          <p:cNvPr id="7" name="Picture 6" descr="Graphical user interface, text, application, Teams&#10;&#10;Description automatically generated">
            <a:extLst>
              <a:ext uri="{FF2B5EF4-FFF2-40B4-BE49-F238E27FC236}">
                <a16:creationId xmlns:a16="http://schemas.microsoft.com/office/drawing/2014/main" id="{BCC50350-74BB-816D-1C7B-6D3EFEF14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271" y="4100238"/>
            <a:ext cx="5601930" cy="2374831"/>
          </a:xfrm>
          <a:prstGeom prst="rect">
            <a:avLst/>
          </a:prstGeom>
        </p:spPr>
      </p:pic>
      <p:sp>
        <p:nvSpPr>
          <p:cNvPr id="10" name="Speech Bubble: Oval 9">
            <a:extLst>
              <a:ext uri="{FF2B5EF4-FFF2-40B4-BE49-F238E27FC236}">
                <a16:creationId xmlns:a16="http://schemas.microsoft.com/office/drawing/2014/main" id="{5961CF7E-B539-94B7-20A2-1EAD726BBC26}"/>
              </a:ext>
            </a:extLst>
          </p:cNvPr>
          <p:cNvSpPr/>
          <p:nvPr/>
        </p:nvSpPr>
        <p:spPr>
          <a:xfrm>
            <a:off x="2207614" y="5305981"/>
            <a:ext cx="1341998" cy="804003"/>
          </a:xfrm>
          <a:prstGeom prst="wedgeEllipseCallout">
            <a:avLst>
              <a:gd name="adj1" fmla="val 171072"/>
              <a:gd name="adj2" fmla="val 26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3. Then click here</a:t>
            </a:r>
          </a:p>
        </p:txBody>
      </p:sp>
      <p:sp>
        <p:nvSpPr>
          <p:cNvPr id="13" name="Speech Bubble: Oval 12">
            <a:extLst>
              <a:ext uri="{FF2B5EF4-FFF2-40B4-BE49-F238E27FC236}">
                <a16:creationId xmlns:a16="http://schemas.microsoft.com/office/drawing/2014/main" id="{CB74E0BF-4B4F-8384-E787-D82324621F72}"/>
              </a:ext>
            </a:extLst>
          </p:cNvPr>
          <p:cNvSpPr/>
          <p:nvPr/>
        </p:nvSpPr>
        <p:spPr>
          <a:xfrm>
            <a:off x="8665906" y="2449825"/>
            <a:ext cx="1341998" cy="810148"/>
          </a:xfrm>
          <a:prstGeom prst="wedgeEllipseCallout">
            <a:avLst>
              <a:gd name="adj1" fmla="val -61667"/>
              <a:gd name="adj2" fmla="val 1437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2. Verify your email</a:t>
            </a:r>
          </a:p>
        </p:txBody>
      </p:sp>
      <p:pic>
        <p:nvPicPr>
          <p:cNvPr id="15" name="Picture 14" descr="Graphical user interface, application, Teams&#10;&#10;Description automatically generated">
            <a:extLst>
              <a:ext uri="{FF2B5EF4-FFF2-40B4-BE49-F238E27FC236}">
                <a16:creationId xmlns:a16="http://schemas.microsoft.com/office/drawing/2014/main" id="{B75EEF7E-5821-AAC0-1457-2DB9C6507C7B}"/>
              </a:ext>
            </a:extLst>
          </p:cNvPr>
          <p:cNvPicPr>
            <a:picLocks noChangeAspect="1"/>
          </p:cNvPicPr>
          <p:nvPr/>
        </p:nvPicPr>
        <p:blipFill>
          <a:blip r:embed="rId5"/>
          <a:stretch>
            <a:fillRect/>
          </a:stretch>
        </p:blipFill>
        <p:spPr>
          <a:xfrm>
            <a:off x="4321482" y="1294244"/>
            <a:ext cx="3647358" cy="2171933"/>
          </a:xfrm>
          <a:prstGeom prst="rect">
            <a:avLst/>
          </a:prstGeom>
        </p:spPr>
      </p:pic>
      <p:sp>
        <p:nvSpPr>
          <p:cNvPr id="17" name="Speech Bubble: Oval 16">
            <a:extLst>
              <a:ext uri="{FF2B5EF4-FFF2-40B4-BE49-F238E27FC236}">
                <a16:creationId xmlns:a16="http://schemas.microsoft.com/office/drawing/2014/main" id="{A77ABF1F-3608-FFB0-3189-3E2CCC836C6B}"/>
              </a:ext>
            </a:extLst>
          </p:cNvPr>
          <p:cNvSpPr/>
          <p:nvPr/>
        </p:nvSpPr>
        <p:spPr>
          <a:xfrm>
            <a:off x="2644878" y="2564991"/>
            <a:ext cx="1456711" cy="704236"/>
          </a:xfrm>
          <a:prstGeom prst="wedgeEllipseCallout">
            <a:avLst>
              <a:gd name="adj1" fmla="val 135673"/>
              <a:gd name="adj2" fmla="val -222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1. Click here</a:t>
            </a:r>
          </a:p>
        </p:txBody>
      </p:sp>
    </p:spTree>
    <p:extLst>
      <p:ext uri="{BB962C8B-B14F-4D97-AF65-F5344CB8AC3E}">
        <p14:creationId xmlns:p14="http://schemas.microsoft.com/office/powerpoint/2010/main" val="401752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12</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4" name="object 5">
            <a:extLst>
              <a:ext uri="{FF2B5EF4-FFF2-40B4-BE49-F238E27FC236}">
                <a16:creationId xmlns:a16="http://schemas.microsoft.com/office/drawing/2014/main" id="{A7A2F36C-C53A-CF83-D3A4-162BF9A0114A}"/>
              </a:ext>
            </a:extLst>
          </p:cNvPr>
          <p:cNvSpPr txBox="1">
            <a:spLocks/>
          </p:cNvSpPr>
          <p:nvPr/>
        </p:nvSpPr>
        <p:spPr>
          <a:xfrm>
            <a:off x="8743371" y="1474081"/>
            <a:ext cx="1338163" cy="485245"/>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4</a:t>
            </a:r>
            <a:endParaRPr lang="en-US" sz="3310">
              <a:latin typeface="Gill Sans MT"/>
              <a:cs typeface="Gill Sans MT"/>
            </a:endParaRPr>
          </a:p>
        </p:txBody>
      </p:sp>
      <p:pic>
        <p:nvPicPr>
          <p:cNvPr id="8" name="Picture 7" descr="Graphical user interface, text, application, Teams&#10;&#10;Description automatically generated">
            <a:extLst>
              <a:ext uri="{FF2B5EF4-FFF2-40B4-BE49-F238E27FC236}">
                <a16:creationId xmlns:a16="http://schemas.microsoft.com/office/drawing/2014/main" id="{95F121BC-475F-62EC-FE45-1513DA35A3A5}"/>
              </a:ext>
            </a:extLst>
          </p:cNvPr>
          <p:cNvPicPr>
            <a:picLocks noChangeAspect="1"/>
          </p:cNvPicPr>
          <p:nvPr/>
        </p:nvPicPr>
        <p:blipFill>
          <a:blip r:embed="rId4"/>
          <a:stretch>
            <a:fillRect/>
          </a:stretch>
        </p:blipFill>
        <p:spPr>
          <a:xfrm>
            <a:off x="3877436" y="1484744"/>
            <a:ext cx="4387964" cy="1844943"/>
          </a:xfrm>
          <a:prstGeom prst="rect">
            <a:avLst/>
          </a:prstGeom>
        </p:spPr>
      </p:pic>
      <p:sp>
        <p:nvSpPr>
          <p:cNvPr id="11" name="Speech Bubble: Oval 10">
            <a:extLst>
              <a:ext uri="{FF2B5EF4-FFF2-40B4-BE49-F238E27FC236}">
                <a16:creationId xmlns:a16="http://schemas.microsoft.com/office/drawing/2014/main" id="{91424713-CC10-68A3-2EED-D90440CED79E}"/>
              </a:ext>
            </a:extLst>
          </p:cNvPr>
          <p:cNvSpPr/>
          <p:nvPr/>
        </p:nvSpPr>
        <p:spPr>
          <a:xfrm>
            <a:off x="1315063" y="1915610"/>
            <a:ext cx="1575621" cy="1107809"/>
          </a:xfrm>
          <a:prstGeom prst="wedgeEllipseCallout">
            <a:avLst>
              <a:gd name="adj1" fmla="val 166469"/>
              <a:gd name="adj2" fmla="val -113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1. Click here</a:t>
            </a:r>
          </a:p>
        </p:txBody>
      </p:sp>
      <p:pic>
        <p:nvPicPr>
          <p:cNvPr id="14" name="Picture 13" descr="Graphical user interface, text, application&#10;&#10;Description automatically generated">
            <a:extLst>
              <a:ext uri="{FF2B5EF4-FFF2-40B4-BE49-F238E27FC236}">
                <a16:creationId xmlns:a16="http://schemas.microsoft.com/office/drawing/2014/main" id="{8E2D918D-4F5A-1788-FFC0-374821C6B786}"/>
              </a:ext>
            </a:extLst>
          </p:cNvPr>
          <p:cNvPicPr>
            <a:picLocks noChangeAspect="1"/>
          </p:cNvPicPr>
          <p:nvPr/>
        </p:nvPicPr>
        <p:blipFill>
          <a:blip r:embed="rId5"/>
          <a:stretch>
            <a:fillRect/>
          </a:stretch>
        </p:blipFill>
        <p:spPr>
          <a:xfrm>
            <a:off x="3877436" y="3461906"/>
            <a:ext cx="4387964" cy="2907041"/>
          </a:xfrm>
          <a:prstGeom prst="rect">
            <a:avLst/>
          </a:prstGeom>
        </p:spPr>
      </p:pic>
      <p:sp>
        <p:nvSpPr>
          <p:cNvPr id="18" name="Speech Bubble: Oval 17">
            <a:extLst>
              <a:ext uri="{FF2B5EF4-FFF2-40B4-BE49-F238E27FC236}">
                <a16:creationId xmlns:a16="http://schemas.microsoft.com/office/drawing/2014/main" id="{F1F32F9C-D866-E8FC-F91F-BF7D1BD7EE30}"/>
              </a:ext>
            </a:extLst>
          </p:cNvPr>
          <p:cNvSpPr/>
          <p:nvPr/>
        </p:nvSpPr>
        <p:spPr>
          <a:xfrm>
            <a:off x="9093158" y="2584610"/>
            <a:ext cx="1286692" cy="785568"/>
          </a:xfrm>
          <a:prstGeom prst="wedgeEllipseCallout">
            <a:avLst>
              <a:gd name="adj1" fmla="val -106099"/>
              <a:gd name="adj2" fmla="val 462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2. Then click here</a:t>
            </a:r>
          </a:p>
        </p:txBody>
      </p:sp>
    </p:spTree>
    <p:extLst>
      <p:ext uri="{BB962C8B-B14F-4D97-AF65-F5344CB8AC3E}">
        <p14:creationId xmlns:p14="http://schemas.microsoft.com/office/powerpoint/2010/main" val="81712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13</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5" name="object 5">
            <a:extLst>
              <a:ext uri="{FF2B5EF4-FFF2-40B4-BE49-F238E27FC236}">
                <a16:creationId xmlns:a16="http://schemas.microsoft.com/office/drawing/2014/main" id="{2D410BBA-06D7-5ECC-E937-22E18568A070}"/>
              </a:ext>
            </a:extLst>
          </p:cNvPr>
          <p:cNvSpPr txBox="1">
            <a:spLocks/>
          </p:cNvSpPr>
          <p:nvPr/>
        </p:nvSpPr>
        <p:spPr>
          <a:xfrm>
            <a:off x="9443656" y="1327531"/>
            <a:ext cx="1322964" cy="485245"/>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5</a:t>
            </a:r>
            <a:endParaRPr lang="en-US" sz="3310">
              <a:latin typeface="Gill Sans MT"/>
              <a:cs typeface="Gill Sans MT"/>
            </a:endParaRPr>
          </a:p>
        </p:txBody>
      </p:sp>
      <p:pic>
        <p:nvPicPr>
          <p:cNvPr id="7" name="Picture 6" descr="Graphical user interface, application&#10;&#10;Description automatically generated">
            <a:extLst>
              <a:ext uri="{FF2B5EF4-FFF2-40B4-BE49-F238E27FC236}">
                <a16:creationId xmlns:a16="http://schemas.microsoft.com/office/drawing/2014/main" id="{E254B842-01A2-26A9-4052-8AE0149D22E2}"/>
              </a:ext>
            </a:extLst>
          </p:cNvPr>
          <p:cNvPicPr>
            <a:picLocks noChangeAspect="1"/>
          </p:cNvPicPr>
          <p:nvPr/>
        </p:nvPicPr>
        <p:blipFill>
          <a:blip r:embed="rId4"/>
          <a:stretch>
            <a:fillRect/>
          </a:stretch>
        </p:blipFill>
        <p:spPr>
          <a:xfrm>
            <a:off x="2656434" y="1924079"/>
            <a:ext cx="7067704" cy="4151453"/>
          </a:xfrm>
          <a:prstGeom prst="rect">
            <a:avLst/>
          </a:prstGeom>
        </p:spPr>
      </p:pic>
      <p:sp>
        <p:nvSpPr>
          <p:cNvPr id="9" name="Speech Bubble: Oval 8">
            <a:extLst>
              <a:ext uri="{FF2B5EF4-FFF2-40B4-BE49-F238E27FC236}">
                <a16:creationId xmlns:a16="http://schemas.microsoft.com/office/drawing/2014/main" id="{FF03E5CF-593B-DE7A-9CE3-C2FE25AF1CD9}"/>
              </a:ext>
            </a:extLst>
          </p:cNvPr>
          <p:cNvSpPr/>
          <p:nvPr/>
        </p:nvSpPr>
        <p:spPr>
          <a:xfrm>
            <a:off x="7652588" y="4801803"/>
            <a:ext cx="2449463" cy="1126245"/>
          </a:xfrm>
          <a:prstGeom prst="wedgeEllipseCallout">
            <a:avLst>
              <a:gd name="adj1" fmla="val -167917"/>
              <a:gd name="adj2" fmla="val -134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68">
                <a:solidFill>
                  <a:schemeClr val="tx1"/>
                </a:solidFill>
                <a:latin typeface="Arial" panose="020B0604020202020204" pitchFamily="34" charset="0"/>
                <a:cs typeface="Arial" panose="020B0604020202020204" pitchFamily="34" charset="0"/>
              </a:rPr>
              <a:t>Enter your organization title and then create the application </a:t>
            </a:r>
          </a:p>
        </p:txBody>
      </p:sp>
    </p:spTree>
    <p:extLst>
      <p:ext uri="{BB962C8B-B14F-4D97-AF65-F5344CB8AC3E}">
        <p14:creationId xmlns:p14="http://schemas.microsoft.com/office/powerpoint/2010/main" val="207474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14</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5" name="object 5">
            <a:extLst>
              <a:ext uri="{FF2B5EF4-FFF2-40B4-BE49-F238E27FC236}">
                <a16:creationId xmlns:a16="http://schemas.microsoft.com/office/drawing/2014/main" id="{25B91851-D570-4530-A939-7324D6EE1CBE}"/>
              </a:ext>
            </a:extLst>
          </p:cNvPr>
          <p:cNvSpPr txBox="1">
            <a:spLocks/>
          </p:cNvSpPr>
          <p:nvPr/>
        </p:nvSpPr>
        <p:spPr>
          <a:xfrm>
            <a:off x="8994299" y="1416471"/>
            <a:ext cx="1379405" cy="486462"/>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6</a:t>
            </a:r>
            <a:endParaRPr lang="en-US" sz="3310">
              <a:latin typeface="Gill Sans MT"/>
              <a:cs typeface="Gill Sans MT"/>
            </a:endParaRPr>
          </a:p>
        </p:txBody>
      </p:sp>
      <p:pic>
        <p:nvPicPr>
          <p:cNvPr id="7" name="Picture 6" descr="Graphical user interface&#10;&#10;Description automatically generated">
            <a:extLst>
              <a:ext uri="{FF2B5EF4-FFF2-40B4-BE49-F238E27FC236}">
                <a16:creationId xmlns:a16="http://schemas.microsoft.com/office/drawing/2014/main" id="{892360E4-019D-8409-2985-23FB970C15D6}"/>
              </a:ext>
            </a:extLst>
          </p:cNvPr>
          <p:cNvPicPr>
            <a:picLocks noChangeAspect="1"/>
          </p:cNvPicPr>
          <p:nvPr/>
        </p:nvPicPr>
        <p:blipFill>
          <a:blip r:embed="rId4"/>
          <a:stretch>
            <a:fillRect/>
          </a:stretch>
        </p:blipFill>
        <p:spPr>
          <a:xfrm>
            <a:off x="1533831" y="2019772"/>
            <a:ext cx="9013723" cy="4084360"/>
          </a:xfrm>
          <a:prstGeom prst="rect">
            <a:avLst/>
          </a:prstGeom>
        </p:spPr>
      </p:pic>
      <p:sp>
        <p:nvSpPr>
          <p:cNvPr id="9" name="Speech Bubble: Oval 8">
            <a:extLst>
              <a:ext uri="{FF2B5EF4-FFF2-40B4-BE49-F238E27FC236}">
                <a16:creationId xmlns:a16="http://schemas.microsoft.com/office/drawing/2014/main" id="{6F1E903E-7DD3-8AEF-A341-CC4D17C192E5}"/>
              </a:ext>
            </a:extLst>
          </p:cNvPr>
          <p:cNvSpPr/>
          <p:nvPr/>
        </p:nvSpPr>
        <p:spPr>
          <a:xfrm>
            <a:off x="1428134" y="4667232"/>
            <a:ext cx="2548489" cy="1099388"/>
          </a:xfrm>
          <a:prstGeom prst="wedgeEllipseCallout">
            <a:avLst>
              <a:gd name="adj1" fmla="val 97493"/>
              <a:gd name="adj2" fmla="val -645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4">
                <a:solidFill>
                  <a:schemeClr val="tx1"/>
                </a:solidFill>
                <a:latin typeface="Arial" panose="020B0604020202020204" pitchFamily="34" charset="0"/>
                <a:cs typeface="Arial" panose="020B0604020202020204" pitchFamily="34" charset="0"/>
              </a:rPr>
              <a:t>1. You can start inserting data in different sections of the Top50 assessment</a:t>
            </a:r>
          </a:p>
        </p:txBody>
      </p:sp>
      <p:sp>
        <p:nvSpPr>
          <p:cNvPr id="11" name="Speech Bubble: Oval 10">
            <a:extLst>
              <a:ext uri="{FF2B5EF4-FFF2-40B4-BE49-F238E27FC236}">
                <a16:creationId xmlns:a16="http://schemas.microsoft.com/office/drawing/2014/main" id="{B22B69D5-31EB-6B55-C3ED-9F92A38461D3}"/>
              </a:ext>
            </a:extLst>
          </p:cNvPr>
          <p:cNvSpPr/>
          <p:nvPr/>
        </p:nvSpPr>
        <p:spPr>
          <a:xfrm>
            <a:off x="8191499" y="3125429"/>
            <a:ext cx="2460522" cy="1048365"/>
          </a:xfrm>
          <a:prstGeom prst="wedgeEllipseCallout">
            <a:avLst>
              <a:gd name="adj1" fmla="val 34342"/>
              <a:gd name="adj2" fmla="val -146152"/>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50">
                <a:solidFill>
                  <a:schemeClr val="tx1"/>
                </a:solidFill>
                <a:latin typeface="Arial"/>
                <a:cs typeface="Arial"/>
              </a:rPr>
              <a:t>2. You can access your credentials and application status in top toolbar</a:t>
            </a:r>
            <a:endParaRPr lang="en-US" sz="1394">
              <a:solidFill>
                <a:schemeClr val="tx1"/>
              </a:solidFill>
              <a:latin typeface="Arial" panose="020B0604020202020204" pitchFamily="34" charset="0"/>
              <a:cs typeface="Arial" panose="020B0604020202020204" pitchFamily="34" charset="0"/>
            </a:endParaRPr>
          </a:p>
        </p:txBody>
      </p:sp>
      <p:sp>
        <p:nvSpPr>
          <p:cNvPr id="13" name="Speech Bubble: Oval 12">
            <a:extLst>
              <a:ext uri="{FF2B5EF4-FFF2-40B4-BE49-F238E27FC236}">
                <a16:creationId xmlns:a16="http://schemas.microsoft.com/office/drawing/2014/main" id="{6BAD7FAA-4304-8755-5DFD-CF72B252B55C}"/>
              </a:ext>
            </a:extLst>
          </p:cNvPr>
          <p:cNvSpPr/>
          <p:nvPr/>
        </p:nvSpPr>
        <p:spPr>
          <a:xfrm>
            <a:off x="4629765" y="1231682"/>
            <a:ext cx="2886996" cy="966306"/>
          </a:xfrm>
          <a:prstGeom prst="wedgeEllipseCallout">
            <a:avLst>
              <a:gd name="adj1" fmla="val 69491"/>
              <a:gd name="adj2" fmla="val 219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4">
                <a:solidFill>
                  <a:schemeClr val="tx1"/>
                </a:solidFill>
                <a:latin typeface="Arial" panose="020B0604020202020204" pitchFamily="34" charset="0"/>
                <a:cs typeface="Arial" panose="020B0604020202020204" pitchFamily="34" charset="0"/>
              </a:rPr>
              <a:t>3. Useful information regarding our Methodology, Policy, FAQs, and Instruction </a:t>
            </a:r>
          </a:p>
        </p:txBody>
      </p:sp>
    </p:spTree>
    <p:extLst>
      <p:ext uri="{BB962C8B-B14F-4D97-AF65-F5344CB8AC3E}">
        <p14:creationId xmlns:p14="http://schemas.microsoft.com/office/powerpoint/2010/main" val="283033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15</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0A0BC32E-A985-2F2B-918B-C495B27075D0}"/>
              </a:ext>
            </a:extLst>
          </p:cNvPr>
          <p:cNvPicPr>
            <a:picLocks noChangeAspect="1"/>
          </p:cNvPicPr>
          <p:nvPr/>
        </p:nvPicPr>
        <p:blipFill rotWithShape="1">
          <a:blip r:embed="rId4"/>
          <a:srcRect l="15689" b="19643"/>
          <a:stretch/>
        </p:blipFill>
        <p:spPr>
          <a:xfrm>
            <a:off x="1735393" y="1484738"/>
            <a:ext cx="2147320" cy="2172386"/>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C0632A8D-6C82-619F-AFE4-BE6299295CB5}"/>
              </a:ext>
            </a:extLst>
          </p:cNvPr>
          <p:cNvPicPr>
            <a:picLocks noChangeAspect="1"/>
          </p:cNvPicPr>
          <p:nvPr/>
        </p:nvPicPr>
        <p:blipFill>
          <a:blip r:embed="rId5"/>
          <a:stretch>
            <a:fillRect/>
          </a:stretch>
        </p:blipFill>
        <p:spPr>
          <a:xfrm>
            <a:off x="2312839" y="4420735"/>
            <a:ext cx="5345549" cy="1957041"/>
          </a:xfrm>
          <a:prstGeom prst="rect">
            <a:avLst/>
          </a:prstGeom>
        </p:spPr>
      </p:pic>
      <p:sp>
        <p:nvSpPr>
          <p:cNvPr id="9" name="object 5">
            <a:extLst>
              <a:ext uri="{FF2B5EF4-FFF2-40B4-BE49-F238E27FC236}">
                <a16:creationId xmlns:a16="http://schemas.microsoft.com/office/drawing/2014/main" id="{9570ABD1-7B91-1C55-FDF1-ABCFB559E9B5}"/>
              </a:ext>
            </a:extLst>
          </p:cNvPr>
          <p:cNvSpPr txBox="1">
            <a:spLocks/>
          </p:cNvSpPr>
          <p:nvPr/>
        </p:nvSpPr>
        <p:spPr>
          <a:xfrm>
            <a:off x="8816091" y="1324901"/>
            <a:ext cx="1428565" cy="485245"/>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7</a:t>
            </a:r>
            <a:endParaRPr lang="en-US" sz="3310">
              <a:latin typeface="Gill Sans MT"/>
              <a:cs typeface="Gill Sans MT"/>
            </a:endParaRPr>
          </a:p>
        </p:txBody>
      </p:sp>
      <p:pic>
        <p:nvPicPr>
          <p:cNvPr id="11" name="Picture 10" descr="Graphical user interface, text, application, email&#10;&#10;Description automatically generated">
            <a:extLst>
              <a:ext uri="{FF2B5EF4-FFF2-40B4-BE49-F238E27FC236}">
                <a16:creationId xmlns:a16="http://schemas.microsoft.com/office/drawing/2014/main" id="{77EDF9FC-19CC-A205-0237-F59E4370D740}"/>
              </a:ext>
            </a:extLst>
          </p:cNvPr>
          <p:cNvPicPr>
            <a:picLocks noChangeAspect="1"/>
          </p:cNvPicPr>
          <p:nvPr/>
        </p:nvPicPr>
        <p:blipFill rotWithShape="1">
          <a:blip r:embed="rId6"/>
          <a:srcRect l="33653" t="7924" r="10340"/>
          <a:stretch/>
        </p:blipFill>
        <p:spPr>
          <a:xfrm>
            <a:off x="7997755" y="2085363"/>
            <a:ext cx="2883068" cy="3009997"/>
          </a:xfrm>
          <a:prstGeom prst="rect">
            <a:avLst/>
          </a:prstGeom>
        </p:spPr>
      </p:pic>
      <p:sp>
        <p:nvSpPr>
          <p:cNvPr id="13" name="Speech Bubble: Oval 12">
            <a:extLst>
              <a:ext uri="{FF2B5EF4-FFF2-40B4-BE49-F238E27FC236}">
                <a16:creationId xmlns:a16="http://schemas.microsoft.com/office/drawing/2014/main" id="{70FBFE23-DCCB-831A-60F4-08E372259B9F}"/>
              </a:ext>
            </a:extLst>
          </p:cNvPr>
          <p:cNvSpPr/>
          <p:nvPr/>
        </p:nvSpPr>
        <p:spPr>
          <a:xfrm>
            <a:off x="4113570" y="1401791"/>
            <a:ext cx="1846712" cy="997974"/>
          </a:xfrm>
          <a:prstGeom prst="wedgeEllipseCallout">
            <a:avLst>
              <a:gd name="adj1" fmla="val -103827"/>
              <a:gd name="adj2" fmla="val 1232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4">
                <a:solidFill>
                  <a:schemeClr val="tx1"/>
                </a:solidFill>
                <a:latin typeface="Arial" panose="020B0604020202020204" pitchFamily="34" charset="0"/>
                <a:cs typeface="Arial" panose="020B0604020202020204" pitchFamily="34" charset="0"/>
              </a:rPr>
              <a:t>1. You can invite collaborators</a:t>
            </a:r>
          </a:p>
        </p:txBody>
      </p:sp>
      <p:sp>
        <p:nvSpPr>
          <p:cNvPr id="15" name="Speech Bubble: Oval 14">
            <a:extLst>
              <a:ext uri="{FF2B5EF4-FFF2-40B4-BE49-F238E27FC236}">
                <a16:creationId xmlns:a16="http://schemas.microsoft.com/office/drawing/2014/main" id="{236C51D0-018C-83E3-3056-A3ED3723BE00}"/>
              </a:ext>
            </a:extLst>
          </p:cNvPr>
          <p:cNvSpPr/>
          <p:nvPr/>
        </p:nvSpPr>
        <p:spPr>
          <a:xfrm>
            <a:off x="4232986" y="2850397"/>
            <a:ext cx="3430229" cy="1428983"/>
          </a:xfrm>
          <a:prstGeom prst="wedgeEllipseCallout">
            <a:avLst>
              <a:gd name="adj1" fmla="val -95661"/>
              <a:gd name="adj2" fmla="val 1201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4">
                <a:solidFill>
                  <a:schemeClr val="tx1"/>
                </a:solidFill>
                <a:latin typeface="Arial" panose="020B0604020202020204" pitchFamily="34" charset="0"/>
                <a:cs typeface="Arial" panose="020B0604020202020204" pitchFamily="34" charset="0"/>
              </a:rPr>
              <a:t>2. Use collaborators’ email for invitation and define the type of access (you can change/ revoke the granted access any time)</a:t>
            </a:r>
          </a:p>
        </p:txBody>
      </p:sp>
      <p:sp>
        <p:nvSpPr>
          <p:cNvPr id="17" name="Speech Bubble: Oval 16">
            <a:extLst>
              <a:ext uri="{FF2B5EF4-FFF2-40B4-BE49-F238E27FC236}">
                <a16:creationId xmlns:a16="http://schemas.microsoft.com/office/drawing/2014/main" id="{15F66325-E608-49BA-52B5-F9579556BD24}"/>
              </a:ext>
            </a:extLst>
          </p:cNvPr>
          <p:cNvSpPr/>
          <p:nvPr/>
        </p:nvSpPr>
        <p:spPr>
          <a:xfrm>
            <a:off x="8460365" y="5342049"/>
            <a:ext cx="2233856" cy="997974"/>
          </a:xfrm>
          <a:prstGeom prst="wedgeEllipseCallout">
            <a:avLst>
              <a:gd name="adj1" fmla="val -16640"/>
              <a:gd name="adj2" fmla="val -1255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4">
                <a:solidFill>
                  <a:schemeClr val="tx1"/>
                </a:solidFill>
                <a:latin typeface="Arial" panose="020B0604020202020204" pitchFamily="34" charset="0"/>
                <a:cs typeface="Arial" panose="020B0604020202020204" pitchFamily="34" charset="0"/>
              </a:rPr>
              <a:t>3. Collaborators can join through the provided link </a:t>
            </a:r>
          </a:p>
        </p:txBody>
      </p:sp>
    </p:spTree>
    <p:extLst>
      <p:ext uri="{BB962C8B-B14F-4D97-AF65-F5344CB8AC3E}">
        <p14:creationId xmlns:p14="http://schemas.microsoft.com/office/powerpoint/2010/main" val="242123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16</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3" name="TextBox 2">
            <a:extLst>
              <a:ext uri="{FF2B5EF4-FFF2-40B4-BE49-F238E27FC236}">
                <a16:creationId xmlns:a16="http://schemas.microsoft.com/office/drawing/2014/main" id="{79525652-D5C2-83F7-00E0-8E05BD400281}"/>
              </a:ext>
            </a:extLst>
          </p:cNvPr>
          <p:cNvSpPr txBox="1"/>
          <p:nvPr/>
        </p:nvSpPr>
        <p:spPr>
          <a:xfrm>
            <a:off x="812042" y="1835624"/>
            <a:ext cx="998788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Steps for Adding a Collaborator:</a:t>
            </a:r>
          </a:p>
          <a:p>
            <a:endParaRPr lang="en-US" sz="1100">
              <a:latin typeface="Calibri"/>
              <a:cs typeface="Calibri"/>
            </a:endParaRPr>
          </a:p>
          <a:p>
            <a:pPr>
              <a:buAutoNum type="arabicPeriod"/>
            </a:pPr>
            <a:r>
              <a:rPr lang="en-US" sz="1100" dirty="0">
                <a:latin typeface="Calibri"/>
                <a:cs typeface="Calibri"/>
              </a:rPr>
              <a:t>Collaborators invite</a:t>
            </a:r>
          </a:p>
          <a:p>
            <a:pPr lvl="1">
              <a:buAutoNum type="alphaLcPeriod"/>
            </a:pPr>
            <a:r>
              <a:rPr lang="en-US" sz="1100" dirty="0">
                <a:latin typeface="Calibri"/>
                <a:cs typeface="Calibri"/>
              </a:rPr>
              <a:t>Within your application on the left-hand side of screen, click on the “Add Collaborator” button. Upon doing so, you can enter the email address of the collaborator you are adding, set the permissions of the user to View &amp; Edit or View Only and provide an optional message to the collaborator.</a:t>
            </a:r>
          </a:p>
          <a:p>
            <a:endParaRPr lang="en-US" sz="1100">
              <a:latin typeface="Calibri"/>
              <a:cs typeface="Calibri"/>
            </a:endParaRPr>
          </a:p>
          <a:p>
            <a:pPr>
              <a:buAutoNum type="arabicPeriod" startAt="2"/>
            </a:pPr>
            <a:r>
              <a:rPr lang="en-US" sz="1100" dirty="0">
                <a:latin typeface="Calibri"/>
                <a:cs typeface="Calibri"/>
              </a:rPr>
              <a:t>Collaborator receives the invite</a:t>
            </a:r>
          </a:p>
          <a:p>
            <a:pPr lvl="1">
              <a:buAutoNum type="alphaLcPeriod"/>
            </a:pPr>
            <a:r>
              <a:rPr lang="en-US" sz="1100" dirty="0">
                <a:solidFill>
                  <a:srgbClr val="333333"/>
                </a:solidFill>
                <a:latin typeface="Calibri"/>
                <a:cs typeface="Calibri"/>
              </a:rPr>
              <a:t>Once the invite is sent, the collaborator will receive it at the email address provided by the applicant. Within the email, the collaborator will be able to “</a:t>
            </a:r>
            <a:r>
              <a:rPr lang="en-US" sz="1100" b="1" dirty="0">
                <a:solidFill>
                  <a:srgbClr val="333333"/>
                </a:solidFill>
                <a:latin typeface="Calibri"/>
                <a:cs typeface="Calibri"/>
              </a:rPr>
              <a:t>Join”</a:t>
            </a:r>
            <a:r>
              <a:rPr lang="en-US" sz="1100" dirty="0">
                <a:solidFill>
                  <a:srgbClr val="333333"/>
                </a:solidFill>
                <a:latin typeface="Calibri"/>
                <a:cs typeface="Calibri"/>
              </a:rPr>
              <a:t> the application or “</a:t>
            </a:r>
            <a:r>
              <a:rPr lang="en-US" sz="1100" b="1" dirty="0">
                <a:solidFill>
                  <a:srgbClr val="333333"/>
                </a:solidFill>
                <a:latin typeface="Calibri"/>
                <a:cs typeface="Calibri"/>
              </a:rPr>
              <a:t>Decline”</a:t>
            </a:r>
            <a:r>
              <a:rPr lang="en-US" sz="1100" dirty="0">
                <a:solidFill>
                  <a:srgbClr val="333333"/>
                </a:solidFill>
                <a:latin typeface="Calibri"/>
                <a:cs typeface="Calibri"/>
              </a:rPr>
              <a:t> the invite.</a:t>
            </a:r>
          </a:p>
          <a:p>
            <a:r>
              <a:rPr lang="en-US" sz="1100" dirty="0">
                <a:solidFill>
                  <a:srgbClr val="333333"/>
                </a:solidFill>
                <a:latin typeface="Calibri"/>
                <a:cs typeface="Calibri"/>
              </a:rPr>
              <a:t>Upon clicking </a:t>
            </a:r>
            <a:r>
              <a:rPr lang="en-US" sz="1100" b="1" dirty="0">
                <a:solidFill>
                  <a:srgbClr val="333333"/>
                </a:solidFill>
                <a:latin typeface="Calibri"/>
                <a:cs typeface="Calibri"/>
              </a:rPr>
              <a:t>Join Now</a:t>
            </a:r>
            <a:r>
              <a:rPr lang="en-US" sz="1100" dirty="0">
                <a:solidFill>
                  <a:srgbClr val="333333"/>
                </a:solidFill>
                <a:latin typeface="Calibri"/>
                <a:cs typeface="Calibri"/>
              </a:rPr>
              <a:t> within the email, the collaborator will be able to either Login or complete the registration process, depending on if they already have an account.</a:t>
            </a:r>
          </a:p>
          <a:p>
            <a:r>
              <a:rPr lang="en-US" sz="1100" dirty="0">
                <a:solidFill>
                  <a:srgbClr val="333333"/>
                </a:solidFill>
                <a:latin typeface="Calibri"/>
                <a:cs typeface="Calibri"/>
              </a:rPr>
              <a:t>Once they have logged in, they will be successfully added as a collaborator to the application.</a:t>
            </a:r>
          </a:p>
          <a:p>
            <a:pPr>
              <a:buAutoNum type="arabicPeriod" startAt="3"/>
            </a:pPr>
            <a:r>
              <a:rPr lang="en-US" sz="1100" dirty="0">
                <a:latin typeface="Calibri"/>
                <a:cs typeface="Calibri"/>
              </a:rPr>
              <a:t>Collaborator completes required tasks</a:t>
            </a:r>
          </a:p>
          <a:p>
            <a:pPr lvl="1">
              <a:buAutoNum type="alphaLcPeriod"/>
            </a:pPr>
            <a:r>
              <a:rPr lang="en-US" sz="1100" dirty="0">
                <a:latin typeface="Calibri"/>
                <a:cs typeface="Calibri"/>
              </a:rPr>
              <a:t>After the Collaborator has accepted the request and logged in, they will have access to the application. Their permissions will depend both on the settings that have been given to the task as well as the permissions set by the applicant.</a:t>
            </a:r>
          </a:p>
        </p:txBody>
      </p:sp>
    </p:spTree>
    <p:extLst>
      <p:ext uri="{BB962C8B-B14F-4D97-AF65-F5344CB8AC3E}">
        <p14:creationId xmlns:p14="http://schemas.microsoft.com/office/powerpoint/2010/main" val="259686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dirty="0">
                <a:solidFill>
                  <a:srgbClr val="E9E8FF"/>
                </a:solidFill>
                <a:latin typeface="Arial"/>
                <a:ea typeface="Arial"/>
                <a:cs typeface="Arial"/>
                <a:sym typeface="Arial"/>
              </a:rPr>
              <a:t>Printing Completed Tasks</a:t>
            </a:r>
            <a:endParaRPr b="1" dirty="0">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17</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E081891-6308-E0EC-6BFB-5D2EF452C65B}"/>
              </a:ext>
            </a:extLst>
          </p:cNvPr>
          <p:cNvPicPr>
            <a:picLocks noChangeAspect="1"/>
          </p:cNvPicPr>
          <p:nvPr/>
        </p:nvPicPr>
        <p:blipFill>
          <a:blip r:embed="rId4"/>
          <a:stretch>
            <a:fillRect/>
          </a:stretch>
        </p:blipFill>
        <p:spPr>
          <a:xfrm>
            <a:off x="2721341" y="1431219"/>
            <a:ext cx="6768540" cy="4713597"/>
          </a:xfrm>
          <a:prstGeom prst="rect">
            <a:avLst/>
          </a:prstGeom>
        </p:spPr>
      </p:pic>
      <p:sp>
        <p:nvSpPr>
          <p:cNvPr id="6" name="Speech Bubble: Oval 5">
            <a:extLst>
              <a:ext uri="{FF2B5EF4-FFF2-40B4-BE49-F238E27FC236}">
                <a16:creationId xmlns:a16="http://schemas.microsoft.com/office/drawing/2014/main" id="{FF79DB3B-C12C-DC97-1DE0-2D583CFE6716}"/>
              </a:ext>
            </a:extLst>
          </p:cNvPr>
          <p:cNvSpPr/>
          <p:nvPr/>
        </p:nvSpPr>
        <p:spPr>
          <a:xfrm>
            <a:off x="8579498" y="3073525"/>
            <a:ext cx="3543749" cy="1787724"/>
          </a:xfrm>
          <a:prstGeom prst="wedgeEllipseCallout">
            <a:avLst>
              <a:gd name="adj1" fmla="val -46786"/>
              <a:gd name="adj2" fmla="val -109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4" dirty="0">
                <a:solidFill>
                  <a:schemeClr val="tx1"/>
                </a:solidFill>
                <a:latin typeface="Arial" panose="020B0604020202020204" pitchFamily="34" charset="0"/>
                <a:cs typeface="Arial" panose="020B0604020202020204" pitchFamily="34" charset="0"/>
              </a:rPr>
              <a:t>By clicking on three dots, you can download a copy of a completed task, or even you can edit a completed task (if a new modification/update needed) </a:t>
            </a:r>
          </a:p>
        </p:txBody>
      </p:sp>
    </p:spTree>
    <p:extLst>
      <p:ext uri="{BB962C8B-B14F-4D97-AF65-F5344CB8AC3E}">
        <p14:creationId xmlns:p14="http://schemas.microsoft.com/office/powerpoint/2010/main" val="13678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18</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pic>
        <p:nvPicPr>
          <p:cNvPr id="3" name="Picture 3" descr="Graphical user interface, text, application, email&#10;&#10;Description automatically generated">
            <a:extLst>
              <a:ext uri="{FF2B5EF4-FFF2-40B4-BE49-F238E27FC236}">
                <a16:creationId xmlns:a16="http://schemas.microsoft.com/office/drawing/2014/main" id="{F3F15362-5B2F-C197-E585-2A53A011E020}"/>
              </a:ext>
            </a:extLst>
          </p:cNvPr>
          <p:cNvPicPr>
            <a:picLocks noChangeAspect="1"/>
          </p:cNvPicPr>
          <p:nvPr/>
        </p:nvPicPr>
        <p:blipFill>
          <a:blip r:embed="rId4"/>
          <a:stretch>
            <a:fillRect/>
          </a:stretch>
        </p:blipFill>
        <p:spPr>
          <a:xfrm>
            <a:off x="3756455" y="1484871"/>
            <a:ext cx="4541794" cy="4458043"/>
          </a:xfrm>
          <a:prstGeom prst="rect">
            <a:avLst/>
          </a:prstGeom>
        </p:spPr>
      </p:pic>
    </p:spTree>
    <p:extLst>
      <p:ext uri="{BB962C8B-B14F-4D97-AF65-F5344CB8AC3E}">
        <p14:creationId xmlns:p14="http://schemas.microsoft.com/office/powerpoint/2010/main" val="132781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pic>
        <p:nvPicPr>
          <p:cNvPr id="317" name="Google Shape;317;p12" descr="A picture containing vector graphics&#10;&#10;Description automatically generated"/>
          <p:cNvPicPr preferRelativeResize="0"/>
          <p:nvPr/>
        </p:nvPicPr>
        <p:blipFill rotWithShape="1">
          <a:blip r:embed="rId3">
            <a:alphaModFix/>
          </a:blip>
          <a:srcRect/>
          <a:stretch/>
        </p:blipFill>
        <p:spPr>
          <a:xfrm>
            <a:off x="609600" y="487280"/>
            <a:ext cx="4656665" cy="4656665"/>
          </a:xfrm>
          <a:prstGeom prst="rect">
            <a:avLst/>
          </a:prstGeom>
          <a:noFill/>
          <a:ln>
            <a:noFill/>
          </a:ln>
        </p:spPr>
      </p:pic>
      <p:sp>
        <p:nvSpPr>
          <p:cNvPr id="318" name="Google Shape;318;p12"/>
          <p:cNvSpPr txBox="1"/>
          <p:nvPr/>
        </p:nvSpPr>
        <p:spPr>
          <a:xfrm>
            <a:off x="6497782" y="1524000"/>
            <a:ext cx="44196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
          <p:cNvSpPr txBox="1">
            <a:spLocks noGrp="1"/>
          </p:cNvSpPr>
          <p:nvPr>
            <p:ph type="title"/>
          </p:nvPr>
        </p:nvSpPr>
        <p:spPr>
          <a:xfrm>
            <a:off x="1359353" y="2018381"/>
            <a:ext cx="9473293" cy="1325700"/>
          </a:xfrm>
          <a:prstGeom prst="rect">
            <a:avLst/>
          </a:prstGeom>
          <a:noFill/>
          <a:ln>
            <a:noFill/>
          </a:ln>
        </p:spPr>
        <p:txBody>
          <a:bodyPr spcFirstLastPara="1" wrap="square" lIns="91425" tIns="45700" rIns="91425" bIns="45700" anchor="ctr" anchorCtr="0">
            <a:normAutofit/>
          </a:bodyPr>
          <a:lstStyle/>
          <a:p>
            <a:pPr lvl="0"/>
            <a:r>
              <a:rPr lang="en-US" b="1">
                <a:latin typeface="Arial"/>
                <a:ea typeface="Arial"/>
                <a:cs typeface="Arial"/>
                <a:sym typeface="Arial"/>
              </a:rPr>
              <a:t>2023 Top 50 Survey Prep</a:t>
            </a:r>
            <a:endParaRPr b="1">
              <a:latin typeface="Arial"/>
              <a:ea typeface="Arial"/>
              <a:cs typeface="Arial"/>
              <a:sym typeface="Arial"/>
            </a:endParaRPr>
          </a:p>
        </p:txBody>
      </p:sp>
      <p:pic>
        <p:nvPicPr>
          <p:cNvPr id="3" name="Picture 2" descr="A close-up of a sign&#10;&#10;Description automatically generated with low confidence">
            <a:extLst>
              <a:ext uri="{FF2B5EF4-FFF2-40B4-BE49-F238E27FC236}">
                <a16:creationId xmlns:a16="http://schemas.microsoft.com/office/drawing/2014/main" id="{0BF7C928-FD49-624D-0B62-BB12DEDA6580}"/>
              </a:ext>
            </a:extLst>
          </p:cNvPr>
          <p:cNvPicPr>
            <a:picLocks noChangeAspect="1"/>
          </p:cNvPicPr>
          <p:nvPr/>
        </p:nvPicPr>
        <p:blipFill>
          <a:blip r:embed="rId3"/>
          <a:stretch>
            <a:fillRect/>
          </a:stretch>
        </p:blipFill>
        <p:spPr>
          <a:xfrm>
            <a:off x="10832646" y="5382909"/>
            <a:ext cx="1249432" cy="11263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0" name="Google Shape;543;p3">
            <a:extLst>
              <a:ext uri="{FF2B5EF4-FFF2-40B4-BE49-F238E27FC236}">
                <a16:creationId xmlns:a16="http://schemas.microsoft.com/office/drawing/2014/main" id="{9191E277-32ED-F944-89D9-DC797CCF0109}"/>
              </a:ext>
            </a:extLst>
          </p:cNvPr>
          <p:cNvSpPr txBox="1">
            <a:spLocks/>
          </p:cNvSpPr>
          <p:nvPr/>
        </p:nvSpPr>
        <p:spPr>
          <a:xfrm>
            <a:off x="7679609" y="4234500"/>
            <a:ext cx="1706451" cy="1158794"/>
          </a:xfrm>
          <a:prstGeom prst="rect">
            <a:avLst/>
          </a:prstGeom>
          <a:noFill/>
          <a:ln>
            <a:noFill/>
          </a:ln>
        </p:spPr>
        <p:txBody>
          <a:bodyPr spcFirstLastPara="1" vert="horz" wrap="square" lIns="91425" tIns="45700" rIns="91425" bIns="45700" rtlCol="0" anchor="t" anchorCtr="0">
            <a:normAutofit/>
          </a:bodyPr>
          <a:lstStyle>
            <a:lvl1pPr marL="457200" lvl="0" indent="-228600" algn="ctr" defTabSz="914400" rtl="0" eaLnBrk="1" latinLnBrk="0" hangingPunct="1">
              <a:lnSpc>
                <a:spcPct val="100000"/>
              </a:lnSpc>
              <a:spcBef>
                <a:spcPts val="0"/>
              </a:spcBef>
              <a:spcAft>
                <a:spcPts val="0"/>
              </a:spcAft>
              <a:buClr>
                <a:srgbClr val="007DD6"/>
              </a:buClr>
              <a:buSzPts val="1400"/>
              <a:buFont typeface="Arial" panose="020B0604020202020204" pitchFamily="34" charset="0"/>
              <a:buNone/>
              <a:defRPr sz="1400" kern="1200">
                <a:solidFill>
                  <a:srgbClr val="007DD6"/>
                </a:solidFill>
                <a:latin typeface="Arial"/>
                <a:ea typeface="Arial"/>
                <a:cs typeface="Arial"/>
                <a:sym typeface="Arial"/>
              </a:defRPr>
            </a:lvl1pPr>
            <a:lvl2pPr marL="914400" lvl="1"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SzPts val="1500"/>
            </a:pPr>
            <a:endParaRPr lang="en-US" sz="1200"/>
          </a:p>
        </p:txBody>
      </p:sp>
      <p:sp>
        <p:nvSpPr>
          <p:cNvPr id="12" name="Rectangle 11">
            <a:extLst>
              <a:ext uri="{FF2B5EF4-FFF2-40B4-BE49-F238E27FC236}">
                <a16:creationId xmlns:a16="http://schemas.microsoft.com/office/drawing/2014/main" id="{49B0B3ED-A4FF-1258-515D-50CE9AD3AE32}"/>
              </a:ext>
            </a:extLst>
          </p:cNvPr>
          <p:cNvSpPr/>
          <p:nvPr/>
        </p:nvSpPr>
        <p:spPr>
          <a:xfrm>
            <a:off x="2007704" y="3996971"/>
            <a:ext cx="7536284" cy="1648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Google Shape;541;p3"/>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20</a:t>
            </a:fld>
            <a:endParaRPr/>
          </a:p>
        </p:txBody>
      </p:sp>
      <p:sp>
        <p:nvSpPr>
          <p:cNvPr id="542" name="Google Shape;542;p3"/>
          <p:cNvSpPr txBox="1">
            <a:spLocks noGrp="1"/>
          </p:cNvSpPr>
          <p:nvPr>
            <p:ph type="ftr" idx="11"/>
          </p:nvPr>
        </p:nvSpPr>
        <p:spPr>
          <a:prstGeom prst="rect">
            <a:avLst/>
          </a:prstGeom>
          <a:noFill/>
          <a:ln>
            <a:noFill/>
          </a:ln>
        </p:spPr>
        <p:txBody>
          <a:bodyPr spcFirstLastPara="1" vert="horz" wrap="square" lIns="91425" tIns="45700" rIns="91425" bIns="45700" rtlCol="0" anchor="t" anchorCtr="0">
            <a:noAutofit/>
          </a:bodyPr>
          <a:lstStyle/>
          <a:p>
            <a:r>
              <a:rPr lang="en-US"/>
              <a:t>CONFIDENTIAL AND PROPRIETARY</a:t>
            </a:r>
            <a:endParaRPr/>
          </a:p>
          <a:p>
            <a:r>
              <a:rPr lang="en-US"/>
              <a:t>This document and all of its contents are intended for the sole use of DiversityInc’s benchmarking customers.  </a:t>
            </a:r>
            <a:endParaRPr/>
          </a:p>
          <a:p>
            <a:r>
              <a:rPr lang="en-US"/>
              <a:t>Any use of this material without specific permission from </a:t>
            </a:r>
            <a:r>
              <a:rPr lang="en-US" err="1"/>
              <a:t>DiversityInc</a:t>
            </a:r>
            <a:r>
              <a:rPr lang="en-US"/>
              <a:t> is strictly prohibited.</a:t>
            </a:r>
            <a:endParaRPr/>
          </a:p>
          <a:p>
            <a:endParaRPr/>
          </a:p>
        </p:txBody>
      </p:sp>
      <p:pic>
        <p:nvPicPr>
          <p:cNvPr id="13" name="Picture 12" descr="Text&#10;&#10;Description automatically generated with medium confidence">
            <a:extLst>
              <a:ext uri="{FF2B5EF4-FFF2-40B4-BE49-F238E27FC236}">
                <a16:creationId xmlns:a16="http://schemas.microsoft.com/office/drawing/2014/main" id="{942B541A-6685-2467-178A-7A9436489C92}"/>
              </a:ext>
            </a:extLst>
          </p:cNvPr>
          <p:cNvPicPr>
            <a:picLocks noChangeAspect="1"/>
          </p:cNvPicPr>
          <p:nvPr/>
        </p:nvPicPr>
        <p:blipFill>
          <a:blip r:embed="rId3"/>
          <a:stretch>
            <a:fillRect/>
          </a:stretch>
        </p:blipFill>
        <p:spPr>
          <a:xfrm>
            <a:off x="0" y="0"/>
            <a:ext cx="12192000" cy="6858000"/>
          </a:xfrm>
          <a:prstGeom prst="rect">
            <a:avLst/>
          </a:prstGeom>
        </p:spPr>
      </p:pic>
      <p:sp>
        <p:nvSpPr>
          <p:cNvPr id="21" name="Google Shape;203;p2">
            <a:extLst>
              <a:ext uri="{FF2B5EF4-FFF2-40B4-BE49-F238E27FC236}">
                <a16:creationId xmlns:a16="http://schemas.microsoft.com/office/drawing/2014/main" id="{242451C6-6A7D-371A-D312-30FE873AB536}"/>
              </a:ext>
            </a:extLst>
          </p:cNvPr>
          <p:cNvSpPr txBox="1">
            <a:spLocks/>
          </p:cNvSpPr>
          <p:nvPr/>
        </p:nvSpPr>
        <p:spPr>
          <a:xfrm>
            <a:off x="881815" y="56954"/>
            <a:ext cx="9938655" cy="14022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100000"/>
              </a:lnSpc>
              <a:spcBef>
                <a:spcPts val="1000"/>
              </a:spcBef>
              <a:spcAft>
                <a:spcPts val="0"/>
              </a:spcAft>
              <a:buClr>
                <a:schemeClr val="lt1"/>
              </a:buClr>
              <a:buSzPts val="4000"/>
              <a:buFont typeface="Arial"/>
              <a:buNone/>
              <a:defRPr sz="40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ctr" rtl="0">
              <a:lnSpc>
                <a:spcPct val="90000"/>
              </a:lnSpc>
              <a:spcBef>
                <a:spcPts val="500"/>
              </a:spcBef>
              <a:spcAft>
                <a:spcPts val="0"/>
              </a:spcAft>
              <a:buClr>
                <a:srgbClr val="424242"/>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rgbClr val="424242"/>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rgbClr val="424242"/>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rgbClr val="424242"/>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b="1">
                <a:latin typeface="Arial"/>
                <a:ea typeface="Arial"/>
                <a:cs typeface="Arial"/>
                <a:sym typeface="Arial"/>
              </a:rPr>
              <a:t>2023 Top 50 Survey Prep</a:t>
            </a:r>
            <a:endParaRPr lang="en-US" sz="3700" b="1">
              <a:latin typeface="Arial"/>
              <a:ea typeface="Arial"/>
              <a:cs typeface="Arial"/>
              <a:sym typeface="Arial"/>
            </a:endParaRPr>
          </a:p>
        </p:txBody>
      </p:sp>
      <p:pic>
        <p:nvPicPr>
          <p:cNvPr id="30" name="Picture 29">
            <a:extLst>
              <a:ext uri="{FF2B5EF4-FFF2-40B4-BE49-F238E27FC236}">
                <a16:creationId xmlns:a16="http://schemas.microsoft.com/office/drawing/2014/main" id="{BA55325A-79B5-A712-EA9F-6FCF60FD071E}"/>
              </a:ext>
            </a:extLst>
          </p:cNvPr>
          <p:cNvPicPr>
            <a:picLocks noChangeAspect="1"/>
          </p:cNvPicPr>
          <p:nvPr/>
        </p:nvPicPr>
        <p:blipFill>
          <a:blip r:embed="rId4"/>
          <a:srcRect/>
          <a:stretch/>
        </p:blipFill>
        <p:spPr>
          <a:xfrm>
            <a:off x="5403830" y="4523197"/>
            <a:ext cx="1152393" cy="347464"/>
          </a:xfrm>
          <a:prstGeom prst="rect">
            <a:avLst/>
          </a:prstGeom>
        </p:spPr>
      </p:pic>
      <p:sp>
        <p:nvSpPr>
          <p:cNvPr id="2" name="Google Shape;543;p3">
            <a:extLst>
              <a:ext uri="{FF2B5EF4-FFF2-40B4-BE49-F238E27FC236}">
                <a16:creationId xmlns:a16="http://schemas.microsoft.com/office/drawing/2014/main" id="{DA0BBD48-F3FC-70AE-968C-9AD7A592B31F}"/>
              </a:ext>
            </a:extLst>
          </p:cNvPr>
          <p:cNvSpPr txBox="1">
            <a:spLocks/>
          </p:cNvSpPr>
          <p:nvPr/>
        </p:nvSpPr>
        <p:spPr>
          <a:xfrm>
            <a:off x="4746126" y="3613028"/>
            <a:ext cx="2468029" cy="1158794"/>
          </a:xfrm>
          <a:prstGeom prst="rect">
            <a:avLst/>
          </a:prstGeom>
          <a:noFill/>
          <a:ln>
            <a:noFill/>
          </a:ln>
        </p:spPr>
        <p:txBody>
          <a:bodyPr spcFirstLastPara="1" vert="horz" wrap="square" lIns="91425" tIns="45700" rIns="91425" bIns="45700" rtlCol="0" anchor="t" anchorCtr="0">
            <a:normAutofit/>
          </a:bodyPr>
          <a:lstStyle>
            <a:lvl1pPr marL="457200" lvl="0" indent="-228600" algn="ctr" defTabSz="914400" rtl="0" eaLnBrk="1" latinLnBrk="0" hangingPunct="1">
              <a:lnSpc>
                <a:spcPct val="100000"/>
              </a:lnSpc>
              <a:spcBef>
                <a:spcPts val="0"/>
              </a:spcBef>
              <a:spcAft>
                <a:spcPts val="0"/>
              </a:spcAft>
              <a:buClr>
                <a:srgbClr val="007DD6"/>
              </a:buClr>
              <a:buSzPts val="1400"/>
              <a:buFont typeface="Arial" panose="020B0604020202020204" pitchFamily="34" charset="0"/>
              <a:buNone/>
              <a:defRPr sz="1400" kern="1200">
                <a:solidFill>
                  <a:srgbClr val="007DD6"/>
                </a:solidFill>
                <a:latin typeface="Arial"/>
                <a:ea typeface="Arial"/>
                <a:cs typeface="Arial"/>
                <a:sym typeface="Arial"/>
              </a:defRPr>
            </a:lvl1pPr>
            <a:lvl2pPr marL="914400" lvl="1"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200"/>
            </a:pPr>
            <a:r>
              <a:rPr lang="en-US" sz="1800" b="1">
                <a:latin typeface="HelveticaNowDisplay Bold" panose="020B0504030202020204" pitchFamily="34" charset="77"/>
                <a:cs typeface="HelveticaNowDisplay Bold" panose="020B0504030202020204" pitchFamily="34" charset="77"/>
              </a:rPr>
              <a:t>Dr. Chris Parker</a:t>
            </a:r>
          </a:p>
          <a:p>
            <a:pPr marL="0" indent="0"/>
            <a:r>
              <a:rPr lang="en-US">
                <a:solidFill>
                  <a:srgbClr val="2C3792"/>
                </a:solidFill>
              </a:rPr>
              <a:t>Head of Research &amp; Data Analytics</a:t>
            </a:r>
          </a:p>
        </p:txBody>
      </p:sp>
      <p:pic>
        <p:nvPicPr>
          <p:cNvPr id="6" name="Picture 5">
            <a:extLst>
              <a:ext uri="{FF2B5EF4-FFF2-40B4-BE49-F238E27FC236}">
                <a16:creationId xmlns:a16="http://schemas.microsoft.com/office/drawing/2014/main" id="{5DC0C14A-CC61-8D06-165E-A75B10A698B6}"/>
              </a:ext>
            </a:extLst>
          </p:cNvPr>
          <p:cNvPicPr>
            <a:picLocks noChangeAspect="1"/>
          </p:cNvPicPr>
          <p:nvPr/>
        </p:nvPicPr>
        <p:blipFill>
          <a:blip r:embed="rId5"/>
          <a:srcRect/>
          <a:stretch/>
        </p:blipFill>
        <p:spPr>
          <a:xfrm>
            <a:off x="5121591" y="1566789"/>
            <a:ext cx="1718636" cy="1718636"/>
          </a:xfrm>
          <a:prstGeom prst="ellipse">
            <a:avLst/>
          </a:prstGeom>
          <a:ln w="57150">
            <a:solidFill>
              <a:srgbClr val="7030A0"/>
            </a:solidFill>
          </a:ln>
        </p:spPr>
      </p:pic>
    </p:spTree>
    <p:extLst>
      <p:ext uri="{BB962C8B-B14F-4D97-AF65-F5344CB8AC3E}">
        <p14:creationId xmlns:p14="http://schemas.microsoft.com/office/powerpoint/2010/main" val="353887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p:nvPr/>
        </p:nvSpPr>
        <p:spPr>
          <a:xfrm>
            <a:off x="-39858" y="-18186"/>
            <a:ext cx="12231857" cy="4108272"/>
          </a:xfrm>
          <a:prstGeom prst="rect">
            <a:avLst/>
          </a:prstGeom>
          <a:gradFill>
            <a:gsLst>
              <a:gs pos="0">
                <a:srgbClr val="004479"/>
              </a:gs>
              <a:gs pos="100000">
                <a:srgbClr val="007DD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13"/>
          <p:cNvSpPr txBox="1">
            <a:spLocks noGrp="1"/>
          </p:cNvSpPr>
          <p:nvPr>
            <p:ph type="title"/>
          </p:nvPr>
        </p:nvSpPr>
        <p:spPr>
          <a:xfrm>
            <a:off x="1595809" y="28168"/>
            <a:ext cx="790575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Arial"/>
              <a:buNone/>
            </a:pPr>
            <a:r>
              <a:rPr lang="en-US" b="1">
                <a:solidFill>
                  <a:schemeClr val="lt1"/>
                </a:solidFill>
                <a:latin typeface="Arial"/>
                <a:ea typeface="Arial"/>
                <a:cs typeface="Arial"/>
                <a:sym typeface="Arial"/>
              </a:rPr>
              <a:t>Upcoming Webinars</a:t>
            </a:r>
            <a:endParaRPr b="1">
              <a:latin typeface="Arial"/>
              <a:ea typeface="Arial"/>
              <a:cs typeface="Arial"/>
              <a:sym typeface="Arial"/>
            </a:endParaRPr>
          </a:p>
        </p:txBody>
      </p:sp>
      <p:sp>
        <p:nvSpPr>
          <p:cNvPr id="325" name="Google Shape;325;p13"/>
          <p:cNvSpPr txBox="1">
            <a:spLocks noGrp="1"/>
          </p:cNvSpPr>
          <p:nvPr>
            <p:ph type="sldNum" idx="4294967295"/>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21</a:t>
            </a:fld>
            <a:endParaRPr sz="1200" b="0" i="0" u="none" strike="noStrike" cap="none">
              <a:solidFill>
                <a:srgbClr val="888888"/>
              </a:solidFill>
              <a:latin typeface="Arial"/>
              <a:ea typeface="Arial"/>
              <a:cs typeface="Arial"/>
              <a:sym typeface="Arial"/>
            </a:endParaRPr>
          </a:p>
        </p:txBody>
      </p:sp>
      <p:sp>
        <p:nvSpPr>
          <p:cNvPr id="326" name="Google Shape;326;p13"/>
          <p:cNvSpPr txBox="1">
            <a:spLocks noGrp="1"/>
          </p:cNvSpPr>
          <p:nvPr>
            <p:ph type="ftr" idx="4294967295"/>
          </p:nvPr>
        </p:nvSpPr>
        <p:spPr>
          <a:xfrm>
            <a:off x="2047875" y="6356351"/>
            <a:ext cx="5191125" cy="365125"/>
          </a:xfrm>
          <a:prstGeom prst="rect">
            <a:avLst/>
          </a:prstGeom>
          <a:noFill/>
          <a:ln>
            <a:noFill/>
          </a:ln>
        </p:spPr>
        <p:txBody>
          <a:bodyPr spcFirstLastPara="1" wrap="square" lIns="91425" tIns="45700" rIns="91425" bIns="45700" anchor="t" anchorCtr="0">
            <a:noAutofit/>
          </a:bodyPr>
          <a:lstStyle/>
          <a:p>
            <a:pPr marL="0" marR="0" lvl="0" indent="0" algn="ctr" rtl="0">
              <a:lnSpc>
                <a:spcPct val="87500"/>
              </a:lnSpc>
              <a:spcBef>
                <a:spcPts val="0"/>
              </a:spcBef>
              <a:spcAft>
                <a:spcPts val="0"/>
              </a:spcAft>
              <a:buClr>
                <a:srgbClr val="A5A5A5"/>
              </a:buClr>
              <a:buSzPts val="800"/>
              <a:buFont typeface="Arial"/>
              <a:buNone/>
            </a:pPr>
            <a:endParaRPr sz="800" b="0" i="0" u="none" strike="noStrike" cap="none">
              <a:solidFill>
                <a:srgbClr val="A5A5A5"/>
              </a:solidFill>
              <a:latin typeface="Arial"/>
              <a:ea typeface="Arial"/>
              <a:cs typeface="Arial"/>
              <a:sym typeface="Arial"/>
            </a:endParaRPr>
          </a:p>
        </p:txBody>
      </p:sp>
      <p:sp>
        <p:nvSpPr>
          <p:cNvPr id="327" name="Google Shape;327;p13"/>
          <p:cNvSpPr txBox="1"/>
          <p:nvPr/>
        </p:nvSpPr>
        <p:spPr>
          <a:xfrm>
            <a:off x="2992511" y="4182319"/>
            <a:ext cx="6275046" cy="14958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1800"/>
              <a:buFont typeface="Arial"/>
              <a:buNone/>
            </a:pPr>
            <a:endParaRPr sz="1800" b="0" i="0" u="none" strike="noStrike" cap="none">
              <a:solidFill>
                <a:srgbClr val="33333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2022 Webinar Schedule is now available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on </a:t>
            </a:r>
            <a:r>
              <a:rPr lang="en-US" sz="1800" b="1" i="0" u="sng" strike="noStrike" cap="none">
                <a:solidFill>
                  <a:srgbClr val="7030A0"/>
                </a:solidFill>
                <a:latin typeface="Arial"/>
                <a:ea typeface="Arial"/>
                <a:cs typeface="Arial"/>
                <a:sym typeface="Arial"/>
                <a:hlinkClick r:id="rId3">
                  <a:extLst>
                    <a:ext uri="{A12FA001-AC4F-418D-AE19-62706E023703}">
                      <ahyp:hlinkClr xmlns:ahyp="http://schemas.microsoft.com/office/drawing/2018/hyperlinkcolor" val="tx"/>
                    </a:ext>
                  </a:extLst>
                </a:hlinkClick>
              </a:rPr>
              <a:t>DiversityIncBestPractices.com</a:t>
            </a:r>
            <a:endParaRPr sz="1800" b="1" i="0" u="none" strike="noStrike" cap="none">
              <a:solidFill>
                <a:srgbClr val="7030A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SIGN UP TODAY!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SIGN UP TODAY</a:t>
            </a:r>
            <a:endParaRPr sz="1400" b="0" i="0" u="none" strike="noStrike" cap="none">
              <a:solidFill>
                <a:srgbClr val="000000"/>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1800" b="0" i="0" u="none" strike="noStrike" cap="none">
              <a:solidFill>
                <a:srgbClr val="333333"/>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endParaRPr sz="2000" b="1" i="0" u="none" strike="noStrike" cap="none">
              <a:solidFill>
                <a:srgbClr val="333333"/>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333333"/>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1800" b="0" i="0" u="none" strike="noStrike" cap="none">
              <a:solidFill>
                <a:schemeClr val="dk1"/>
              </a:solidFill>
              <a:latin typeface="Arial"/>
              <a:ea typeface="Arial"/>
              <a:cs typeface="Arial"/>
              <a:sym typeface="Arial"/>
            </a:endParaRPr>
          </a:p>
        </p:txBody>
      </p:sp>
      <p:grpSp>
        <p:nvGrpSpPr>
          <p:cNvPr id="332" name="Google Shape;332;p13"/>
          <p:cNvGrpSpPr/>
          <p:nvPr/>
        </p:nvGrpSpPr>
        <p:grpSpPr>
          <a:xfrm>
            <a:off x="2152972" y="2230939"/>
            <a:ext cx="7886700" cy="599316"/>
            <a:chOff x="681386" y="2131103"/>
            <a:chExt cx="8543925" cy="649260"/>
          </a:xfrm>
        </p:grpSpPr>
        <p:cxnSp>
          <p:nvCxnSpPr>
            <p:cNvPr id="333" name="Google Shape;333;p13"/>
            <p:cNvCxnSpPr/>
            <p:nvPr/>
          </p:nvCxnSpPr>
          <p:spPr>
            <a:xfrm>
              <a:off x="681386" y="2449793"/>
              <a:ext cx="8543925" cy="0"/>
            </a:xfrm>
            <a:prstGeom prst="straightConnector1">
              <a:avLst/>
            </a:prstGeom>
            <a:noFill/>
            <a:ln w="12700" cap="flat" cmpd="sng">
              <a:solidFill>
                <a:schemeClr val="lt1"/>
              </a:solidFill>
              <a:prstDash val="solid"/>
              <a:miter lim="800000"/>
              <a:headEnd type="none" w="sm" len="sm"/>
              <a:tailEnd type="none" w="sm" len="sm"/>
            </a:ln>
          </p:spPr>
        </p:cxnSp>
        <p:sp>
          <p:nvSpPr>
            <p:cNvPr id="334" name="Google Shape;334;p13"/>
            <p:cNvSpPr/>
            <p:nvPr/>
          </p:nvSpPr>
          <p:spPr>
            <a:xfrm>
              <a:off x="1018363" y="2131103"/>
              <a:ext cx="624193" cy="628944"/>
            </a:xfrm>
            <a:custGeom>
              <a:avLst/>
              <a:gdLst/>
              <a:ahLst/>
              <a:cxnLst/>
              <a:rect l="l" t="t" r="r" b="b"/>
              <a:pathLst>
                <a:path w="1145539" h="1145539" extrusionOk="0">
                  <a:moveTo>
                    <a:pt x="572634" y="0"/>
                  </a:moveTo>
                  <a:lnTo>
                    <a:pt x="525669" y="1898"/>
                  </a:lnTo>
                  <a:lnTo>
                    <a:pt x="479750" y="7494"/>
                  </a:lnTo>
                  <a:lnTo>
                    <a:pt x="435023" y="16642"/>
                  </a:lnTo>
                  <a:lnTo>
                    <a:pt x="391637" y="29193"/>
                  </a:lnTo>
                  <a:lnTo>
                    <a:pt x="349739" y="45000"/>
                  </a:lnTo>
                  <a:lnTo>
                    <a:pt x="309476" y="63916"/>
                  </a:lnTo>
                  <a:lnTo>
                    <a:pt x="270995" y="85793"/>
                  </a:lnTo>
                  <a:lnTo>
                    <a:pt x="234444" y="110485"/>
                  </a:lnTo>
                  <a:lnTo>
                    <a:pt x="199970" y="137843"/>
                  </a:lnTo>
                  <a:lnTo>
                    <a:pt x="167720" y="167720"/>
                  </a:lnTo>
                  <a:lnTo>
                    <a:pt x="137843" y="199970"/>
                  </a:lnTo>
                  <a:lnTo>
                    <a:pt x="110485" y="234444"/>
                  </a:lnTo>
                  <a:lnTo>
                    <a:pt x="85793" y="270995"/>
                  </a:lnTo>
                  <a:lnTo>
                    <a:pt x="63916" y="309475"/>
                  </a:lnTo>
                  <a:lnTo>
                    <a:pt x="45000" y="349739"/>
                  </a:lnTo>
                  <a:lnTo>
                    <a:pt x="29193" y="391637"/>
                  </a:lnTo>
                  <a:lnTo>
                    <a:pt x="16642" y="435023"/>
                  </a:lnTo>
                  <a:lnTo>
                    <a:pt x="7494" y="479749"/>
                  </a:lnTo>
                  <a:lnTo>
                    <a:pt x="1898" y="525669"/>
                  </a:lnTo>
                  <a:lnTo>
                    <a:pt x="0" y="572634"/>
                  </a:lnTo>
                  <a:lnTo>
                    <a:pt x="1898" y="619599"/>
                  </a:lnTo>
                  <a:lnTo>
                    <a:pt x="7494" y="665518"/>
                  </a:lnTo>
                  <a:lnTo>
                    <a:pt x="16642" y="710244"/>
                  </a:lnTo>
                  <a:lnTo>
                    <a:pt x="29193" y="753631"/>
                  </a:lnTo>
                  <a:lnTo>
                    <a:pt x="45000" y="795529"/>
                  </a:lnTo>
                  <a:lnTo>
                    <a:pt x="63916" y="835792"/>
                  </a:lnTo>
                  <a:lnTo>
                    <a:pt x="85793" y="874273"/>
                  </a:lnTo>
                  <a:lnTo>
                    <a:pt x="110485" y="910824"/>
                  </a:lnTo>
                  <a:lnTo>
                    <a:pt x="137843" y="945298"/>
                  </a:lnTo>
                  <a:lnTo>
                    <a:pt x="167720" y="977547"/>
                  </a:lnTo>
                  <a:lnTo>
                    <a:pt x="199970" y="1007425"/>
                  </a:lnTo>
                  <a:lnTo>
                    <a:pt x="234444" y="1034783"/>
                  </a:lnTo>
                  <a:lnTo>
                    <a:pt x="270995" y="1059474"/>
                  </a:lnTo>
                  <a:lnTo>
                    <a:pt x="309476" y="1081352"/>
                  </a:lnTo>
                  <a:lnTo>
                    <a:pt x="349739" y="1100267"/>
                  </a:lnTo>
                  <a:lnTo>
                    <a:pt x="391637" y="1116075"/>
                  </a:lnTo>
                  <a:lnTo>
                    <a:pt x="435023" y="1128625"/>
                  </a:lnTo>
                  <a:lnTo>
                    <a:pt x="479750" y="1137773"/>
                  </a:lnTo>
                  <a:lnTo>
                    <a:pt x="525669" y="1143369"/>
                  </a:lnTo>
                  <a:lnTo>
                    <a:pt x="572634" y="1145268"/>
                  </a:lnTo>
                  <a:lnTo>
                    <a:pt x="619599" y="1143369"/>
                  </a:lnTo>
                  <a:lnTo>
                    <a:pt x="665518" y="1137773"/>
                  </a:lnTo>
                  <a:lnTo>
                    <a:pt x="710245" y="1128625"/>
                  </a:lnTo>
                  <a:lnTo>
                    <a:pt x="753631" y="1116075"/>
                  </a:lnTo>
                  <a:lnTo>
                    <a:pt x="795529" y="1100267"/>
                  </a:lnTo>
                  <a:lnTo>
                    <a:pt x="835793" y="1081352"/>
                  </a:lnTo>
                  <a:lnTo>
                    <a:pt x="874274" y="1059474"/>
                  </a:lnTo>
                  <a:lnTo>
                    <a:pt x="910825" y="1034783"/>
                  </a:lnTo>
                  <a:lnTo>
                    <a:pt x="945299" y="1007425"/>
                  </a:lnTo>
                  <a:lnTo>
                    <a:pt x="977548" y="977547"/>
                  </a:lnTo>
                  <a:lnTo>
                    <a:pt x="1007426" y="945298"/>
                  </a:lnTo>
                  <a:lnTo>
                    <a:pt x="1034784" y="910824"/>
                  </a:lnTo>
                  <a:lnTo>
                    <a:pt x="1059475" y="874273"/>
                  </a:lnTo>
                  <a:lnTo>
                    <a:pt x="1081353" y="835792"/>
                  </a:lnTo>
                  <a:lnTo>
                    <a:pt x="1100269" y="795529"/>
                  </a:lnTo>
                  <a:lnTo>
                    <a:pt x="1116076" y="753631"/>
                  </a:lnTo>
                  <a:lnTo>
                    <a:pt x="1128627" y="710244"/>
                  </a:lnTo>
                  <a:lnTo>
                    <a:pt x="1137774" y="665518"/>
                  </a:lnTo>
                  <a:lnTo>
                    <a:pt x="1143371" y="619599"/>
                  </a:lnTo>
                  <a:lnTo>
                    <a:pt x="1145269" y="572634"/>
                  </a:lnTo>
                  <a:lnTo>
                    <a:pt x="1143371" y="525669"/>
                  </a:lnTo>
                  <a:lnTo>
                    <a:pt x="1137774" y="479749"/>
                  </a:lnTo>
                  <a:lnTo>
                    <a:pt x="1128627" y="435023"/>
                  </a:lnTo>
                  <a:lnTo>
                    <a:pt x="1116076" y="391637"/>
                  </a:lnTo>
                  <a:lnTo>
                    <a:pt x="1100269" y="349739"/>
                  </a:lnTo>
                  <a:lnTo>
                    <a:pt x="1081353" y="309475"/>
                  </a:lnTo>
                  <a:lnTo>
                    <a:pt x="1059475" y="270995"/>
                  </a:lnTo>
                  <a:lnTo>
                    <a:pt x="1034784" y="234444"/>
                  </a:lnTo>
                  <a:lnTo>
                    <a:pt x="1007426" y="199970"/>
                  </a:lnTo>
                  <a:lnTo>
                    <a:pt x="977548" y="167720"/>
                  </a:lnTo>
                  <a:lnTo>
                    <a:pt x="945299" y="137843"/>
                  </a:lnTo>
                  <a:lnTo>
                    <a:pt x="910825" y="110485"/>
                  </a:lnTo>
                  <a:lnTo>
                    <a:pt x="874274" y="85793"/>
                  </a:lnTo>
                  <a:lnTo>
                    <a:pt x="835793" y="63916"/>
                  </a:lnTo>
                  <a:lnTo>
                    <a:pt x="795529" y="45000"/>
                  </a:lnTo>
                  <a:lnTo>
                    <a:pt x="753631" y="29193"/>
                  </a:lnTo>
                  <a:lnTo>
                    <a:pt x="710245" y="16642"/>
                  </a:lnTo>
                  <a:lnTo>
                    <a:pt x="665518" y="7494"/>
                  </a:lnTo>
                  <a:lnTo>
                    <a:pt x="619599" y="1898"/>
                  </a:lnTo>
                  <a:lnTo>
                    <a:pt x="572634"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35" name="Google Shape;335;p13"/>
            <p:cNvSpPr/>
            <p:nvPr/>
          </p:nvSpPr>
          <p:spPr>
            <a:xfrm>
              <a:off x="1161135" y="2274963"/>
              <a:ext cx="338648" cy="341225"/>
            </a:xfrm>
            <a:custGeom>
              <a:avLst/>
              <a:gdLst/>
              <a:ahLst/>
              <a:cxnLst/>
              <a:rect l="l" t="t" r="r" b="b"/>
              <a:pathLst>
                <a:path w="1145539" h="1145539" extrusionOk="0">
                  <a:moveTo>
                    <a:pt x="572634" y="0"/>
                  </a:moveTo>
                  <a:lnTo>
                    <a:pt x="525669" y="1898"/>
                  </a:lnTo>
                  <a:lnTo>
                    <a:pt x="479750" y="7494"/>
                  </a:lnTo>
                  <a:lnTo>
                    <a:pt x="435023" y="16642"/>
                  </a:lnTo>
                  <a:lnTo>
                    <a:pt x="391637" y="29193"/>
                  </a:lnTo>
                  <a:lnTo>
                    <a:pt x="349739" y="45000"/>
                  </a:lnTo>
                  <a:lnTo>
                    <a:pt x="309476" y="63916"/>
                  </a:lnTo>
                  <a:lnTo>
                    <a:pt x="270995" y="85793"/>
                  </a:lnTo>
                  <a:lnTo>
                    <a:pt x="234444" y="110485"/>
                  </a:lnTo>
                  <a:lnTo>
                    <a:pt x="199970" y="137843"/>
                  </a:lnTo>
                  <a:lnTo>
                    <a:pt x="167720" y="167720"/>
                  </a:lnTo>
                  <a:lnTo>
                    <a:pt x="137843" y="199970"/>
                  </a:lnTo>
                  <a:lnTo>
                    <a:pt x="110485" y="234444"/>
                  </a:lnTo>
                  <a:lnTo>
                    <a:pt x="85793" y="270995"/>
                  </a:lnTo>
                  <a:lnTo>
                    <a:pt x="63916" y="309475"/>
                  </a:lnTo>
                  <a:lnTo>
                    <a:pt x="45000" y="349739"/>
                  </a:lnTo>
                  <a:lnTo>
                    <a:pt x="29193" y="391637"/>
                  </a:lnTo>
                  <a:lnTo>
                    <a:pt x="16642" y="435023"/>
                  </a:lnTo>
                  <a:lnTo>
                    <a:pt x="7494" y="479749"/>
                  </a:lnTo>
                  <a:lnTo>
                    <a:pt x="1898" y="525669"/>
                  </a:lnTo>
                  <a:lnTo>
                    <a:pt x="0" y="572634"/>
                  </a:lnTo>
                  <a:lnTo>
                    <a:pt x="1898" y="619599"/>
                  </a:lnTo>
                  <a:lnTo>
                    <a:pt x="7494" y="665518"/>
                  </a:lnTo>
                  <a:lnTo>
                    <a:pt x="16642" y="710244"/>
                  </a:lnTo>
                  <a:lnTo>
                    <a:pt x="29193" y="753631"/>
                  </a:lnTo>
                  <a:lnTo>
                    <a:pt x="45000" y="795529"/>
                  </a:lnTo>
                  <a:lnTo>
                    <a:pt x="63916" y="835792"/>
                  </a:lnTo>
                  <a:lnTo>
                    <a:pt x="85793" y="874273"/>
                  </a:lnTo>
                  <a:lnTo>
                    <a:pt x="110485" y="910824"/>
                  </a:lnTo>
                  <a:lnTo>
                    <a:pt x="137843" y="945298"/>
                  </a:lnTo>
                  <a:lnTo>
                    <a:pt x="167720" y="977547"/>
                  </a:lnTo>
                  <a:lnTo>
                    <a:pt x="199970" y="1007425"/>
                  </a:lnTo>
                  <a:lnTo>
                    <a:pt x="234444" y="1034783"/>
                  </a:lnTo>
                  <a:lnTo>
                    <a:pt x="270995" y="1059474"/>
                  </a:lnTo>
                  <a:lnTo>
                    <a:pt x="309476" y="1081352"/>
                  </a:lnTo>
                  <a:lnTo>
                    <a:pt x="349739" y="1100267"/>
                  </a:lnTo>
                  <a:lnTo>
                    <a:pt x="391637" y="1116075"/>
                  </a:lnTo>
                  <a:lnTo>
                    <a:pt x="435023" y="1128625"/>
                  </a:lnTo>
                  <a:lnTo>
                    <a:pt x="479750" y="1137773"/>
                  </a:lnTo>
                  <a:lnTo>
                    <a:pt x="525669" y="1143369"/>
                  </a:lnTo>
                  <a:lnTo>
                    <a:pt x="572634" y="1145268"/>
                  </a:lnTo>
                  <a:lnTo>
                    <a:pt x="619599" y="1143369"/>
                  </a:lnTo>
                  <a:lnTo>
                    <a:pt x="665518" y="1137773"/>
                  </a:lnTo>
                  <a:lnTo>
                    <a:pt x="710245" y="1128625"/>
                  </a:lnTo>
                  <a:lnTo>
                    <a:pt x="753631" y="1116075"/>
                  </a:lnTo>
                  <a:lnTo>
                    <a:pt x="795529" y="1100267"/>
                  </a:lnTo>
                  <a:lnTo>
                    <a:pt x="835793" y="1081352"/>
                  </a:lnTo>
                  <a:lnTo>
                    <a:pt x="874274" y="1059474"/>
                  </a:lnTo>
                  <a:lnTo>
                    <a:pt x="910825" y="1034783"/>
                  </a:lnTo>
                  <a:lnTo>
                    <a:pt x="945299" y="1007425"/>
                  </a:lnTo>
                  <a:lnTo>
                    <a:pt x="977548" y="977547"/>
                  </a:lnTo>
                  <a:lnTo>
                    <a:pt x="1007426" y="945298"/>
                  </a:lnTo>
                  <a:lnTo>
                    <a:pt x="1034784" y="910824"/>
                  </a:lnTo>
                  <a:lnTo>
                    <a:pt x="1059475" y="874273"/>
                  </a:lnTo>
                  <a:lnTo>
                    <a:pt x="1081353" y="835792"/>
                  </a:lnTo>
                  <a:lnTo>
                    <a:pt x="1100269" y="795529"/>
                  </a:lnTo>
                  <a:lnTo>
                    <a:pt x="1116076" y="753631"/>
                  </a:lnTo>
                  <a:lnTo>
                    <a:pt x="1128627" y="710244"/>
                  </a:lnTo>
                  <a:lnTo>
                    <a:pt x="1137774" y="665518"/>
                  </a:lnTo>
                  <a:lnTo>
                    <a:pt x="1143371" y="619599"/>
                  </a:lnTo>
                  <a:lnTo>
                    <a:pt x="1145269" y="572634"/>
                  </a:lnTo>
                  <a:lnTo>
                    <a:pt x="1143371" y="525669"/>
                  </a:lnTo>
                  <a:lnTo>
                    <a:pt x="1137774" y="479749"/>
                  </a:lnTo>
                  <a:lnTo>
                    <a:pt x="1128627" y="435023"/>
                  </a:lnTo>
                  <a:lnTo>
                    <a:pt x="1116076" y="391637"/>
                  </a:lnTo>
                  <a:lnTo>
                    <a:pt x="1100269" y="349739"/>
                  </a:lnTo>
                  <a:lnTo>
                    <a:pt x="1081353" y="309475"/>
                  </a:lnTo>
                  <a:lnTo>
                    <a:pt x="1059475" y="270995"/>
                  </a:lnTo>
                  <a:lnTo>
                    <a:pt x="1034784" y="234444"/>
                  </a:lnTo>
                  <a:lnTo>
                    <a:pt x="1007426" y="199970"/>
                  </a:lnTo>
                  <a:lnTo>
                    <a:pt x="977548" y="167720"/>
                  </a:lnTo>
                  <a:lnTo>
                    <a:pt x="945299" y="137843"/>
                  </a:lnTo>
                  <a:lnTo>
                    <a:pt x="910825" y="110485"/>
                  </a:lnTo>
                  <a:lnTo>
                    <a:pt x="874274" y="85793"/>
                  </a:lnTo>
                  <a:lnTo>
                    <a:pt x="835793" y="63916"/>
                  </a:lnTo>
                  <a:lnTo>
                    <a:pt x="795529" y="45000"/>
                  </a:lnTo>
                  <a:lnTo>
                    <a:pt x="753631" y="29193"/>
                  </a:lnTo>
                  <a:lnTo>
                    <a:pt x="710245" y="16642"/>
                  </a:lnTo>
                  <a:lnTo>
                    <a:pt x="665518" y="7494"/>
                  </a:lnTo>
                  <a:lnTo>
                    <a:pt x="619599" y="1898"/>
                  </a:lnTo>
                  <a:lnTo>
                    <a:pt x="572634" y="0"/>
                  </a:lnTo>
                  <a:close/>
                </a:path>
              </a:pathLst>
            </a:cu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38" name="Google Shape;338;p13"/>
            <p:cNvSpPr/>
            <p:nvPr/>
          </p:nvSpPr>
          <p:spPr>
            <a:xfrm>
              <a:off x="8246081" y="2151419"/>
              <a:ext cx="624193" cy="628944"/>
            </a:xfrm>
            <a:custGeom>
              <a:avLst/>
              <a:gdLst/>
              <a:ahLst/>
              <a:cxnLst/>
              <a:rect l="l" t="t" r="r" b="b"/>
              <a:pathLst>
                <a:path w="1145539" h="1145539" extrusionOk="0">
                  <a:moveTo>
                    <a:pt x="572634" y="0"/>
                  </a:moveTo>
                  <a:lnTo>
                    <a:pt x="525669" y="1898"/>
                  </a:lnTo>
                  <a:lnTo>
                    <a:pt x="479750" y="7494"/>
                  </a:lnTo>
                  <a:lnTo>
                    <a:pt x="435023" y="16642"/>
                  </a:lnTo>
                  <a:lnTo>
                    <a:pt x="391637" y="29193"/>
                  </a:lnTo>
                  <a:lnTo>
                    <a:pt x="349739" y="45000"/>
                  </a:lnTo>
                  <a:lnTo>
                    <a:pt x="309476" y="63916"/>
                  </a:lnTo>
                  <a:lnTo>
                    <a:pt x="270995" y="85793"/>
                  </a:lnTo>
                  <a:lnTo>
                    <a:pt x="234444" y="110485"/>
                  </a:lnTo>
                  <a:lnTo>
                    <a:pt x="199970" y="137843"/>
                  </a:lnTo>
                  <a:lnTo>
                    <a:pt x="167720" y="167720"/>
                  </a:lnTo>
                  <a:lnTo>
                    <a:pt x="137843" y="199970"/>
                  </a:lnTo>
                  <a:lnTo>
                    <a:pt x="110485" y="234444"/>
                  </a:lnTo>
                  <a:lnTo>
                    <a:pt x="85793" y="270995"/>
                  </a:lnTo>
                  <a:lnTo>
                    <a:pt x="63916" y="309475"/>
                  </a:lnTo>
                  <a:lnTo>
                    <a:pt x="45000" y="349739"/>
                  </a:lnTo>
                  <a:lnTo>
                    <a:pt x="29193" y="391637"/>
                  </a:lnTo>
                  <a:lnTo>
                    <a:pt x="16642" y="435023"/>
                  </a:lnTo>
                  <a:lnTo>
                    <a:pt x="7494" y="479749"/>
                  </a:lnTo>
                  <a:lnTo>
                    <a:pt x="1898" y="525669"/>
                  </a:lnTo>
                  <a:lnTo>
                    <a:pt x="0" y="572634"/>
                  </a:lnTo>
                  <a:lnTo>
                    <a:pt x="1898" y="619599"/>
                  </a:lnTo>
                  <a:lnTo>
                    <a:pt x="7494" y="665518"/>
                  </a:lnTo>
                  <a:lnTo>
                    <a:pt x="16642" y="710244"/>
                  </a:lnTo>
                  <a:lnTo>
                    <a:pt x="29193" y="753631"/>
                  </a:lnTo>
                  <a:lnTo>
                    <a:pt x="45000" y="795529"/>
                  </a:lnTo>
                  <a:lnTo>
                    <a:pt x="63916" y="835792"/>
                  </a:lnTo>
                  <a:lnTo>
                    <a:pt x="85793" y="874273"/>
                  </a:lnTo>
                  <a:lnTo>
                    <a:pt x="110485" y="910824"/>
                  </a:lnTo>
                  <a:lnTo>
                    <a:pt x="137843" y="945298"/>
                  </a:lnTo>
                  <a:lnTo>
                    <a:pt x="167720" y="977547"/>
                  </a:lnTo>
                  <a:lnTo>
                    <a:pt x="199970" y="1007425"/>
                  </a:lnTo>
                  <a:lnTo>
                    <a:pt x="234444" y="1034783"/>
                  </a:lnTo>
                  <a:lnTo>
                    <a:pt x="270995" y="1059474"/>
                  </a:lnTo>
                  <a:lnTo>
                    <a:pt x="309476" y="1081352"/>
                  </a:lnTo>
                  <a:lnTo>
                    <a:pt x="349739" y="1100267"/>
                  </a:lnTo>
                  <a:lnTo>
                    <a:pt x="391637" y="1116075"/>
                  </a:lnTo>
                  <a:lnTo>
                    <a:pt x="435023" y="1128625"/>
                  </a:lnTo>
                  <a:lnTo>
                    <a:pt x="479750" y="1137773"/>
                  </a:lnTo>
                  <a:lnTo>
                    <a:pt x="525669" y="1143369"/>
                  </a:lnTo>
                  <a:lnTo>
                    <a:pt x="572634" y="1145268"/>
                  </a:lnTo>
                  <a:lnTo>
                    <a:pt x="619599" y="1143369"/>
                  </a:lnTo>
                  <a:lnTo>
                    <a:pt x="665518" y="1137773"/>
                  </a:lnTo>
                  <a:lnTo>
                    <a:pt x="710245" y="1128625"/>
                  </a:lnTo>
                  <a:lnTo>
                    <a:pt x="753631" y="1116075"/>
                  </a:lnTo>
                  <a:lnTo>
                    <a:pt x="795529" y="1100267"/>
                  </a:lnTo>
                  <a:lnTo>
                    <a:pt x="835793" y="1081352"/>
                  </a:lnTo>
                  <a:lnTo>
                    <a:pt x="874274" y="1059474"/>
                  </a:lnTo>
                  <a:lnTo>
                    <a:pt x="910825" y="1034783"/>
                  </a:lnTo>
                  <a:lnTo>
                    <a:pt x="945299" y="1007425"/>
                  </a:lnTo>
                  <a:lnTo>
                    <a:pt x="977548" y="977547"/>
                  </a:lnTo>
                  <a:lnTo>
                    <a:pt x="1007426" y="945298"/>
                  </a:lnTo>
                  <a:lnTo>
                    <a:pt x="1034784" y="910824"/>
                  </a:lnTo>
                  <a:lnTo>
                    <a:pt x="1059475" y="874273"/>
                  </a:lnTo>
                  <a:lnTo>
                    <a:pt x="1081353" y="835792"/>
                  </a:lnTo>
                  <a:lnTo>
                    <a:pt x="1100269" y="795529"/>
                  </a:lnTo>
                  <a:lnTo>
                    <a:pt x="1116076" y="753631"/>
                  </a:lnTo>
                  <a:lnTo>
                    <a:pt x="1128627" y="710244"/>
                  </a:lnTo>
                  <a:lnTo>
                    <a:pt x="1137774" y="665518"/>
                  </a:lnTo>
                  <a:lnTo>
                    <a:pt x="1143371" y="619599"/>
                  </a:lnTo>
                  <a:lnTo>
                    <a:pt x="1145269" y="572634"/>
                  </a:lnTo>
                  <a:lnTo>
                    <a:pt x="1143371" y="525669"/>
                  </a:lnTo>
                  <a:lnTo>
                    <a:pt x="1137774" y="479749"/>
                  </a:lnTo>
                  <a:lnTo>
                    <a:pt x="1128627" y="435023"/>
                  </a:lnTo>
                  <a:lnTo>
                    <a:pt x="1116076" y="391637"/>
                  </a:lnTo>
                  <a:lnTo>
                    <a:pt x="1100269" y="349739"/>
                  </a:lnTo>
                  <a:lnTo>
                    <a:pt x="1081353" y="309475"/>
                  </a:lnTo>
                  <a:lnTo>
                    <a:pt x="1059475" y="270995"/>
                  </a:lnTo>
                  <a:lnTo>
                    <a:pt x="1034784" y="234444"/>
                  </a:lnTo>
                  <a:lnTo>
                    <a:pt x="1007426" y="199970"/>
                  </a:lnTo>
                  <a:lnTo>
                    <a:pt x="977548" y="167720"/>
                  </a:lnTo>
                  <a:lnTo>
                    <a:pt x="945299" y="137843"/>
                  </a:lnTo>
                  <a:lnTo>
                    <a:pt x="910825" y="110485"/>
                  </a:lnTo>
                  <a:lnTo>
                    <a:pt x="874274" y="85793"/>
                  </a:lnTo>
                  <a:lnTo>
                    <a:pt x="835793" y="63916"/>
                  </a:lnTo>
                  <a:lnTo>
                    <a:pt x="795529" y="45000"/>
                  </a:lnTo>
                  <a:lnTo>
                    <a:pt x="753631" y="29193"/>
                  </a:lnTo>
                  <a:lnTo>
                    <a:pt x="710245" y="16642"/>
                  </a:lnTo>
                  <a:lnTo>
                    <a:pt x="665518" y="7494"/>
                  </a:lnTo>
                  <a:lnTo>
                    <a:pt x="619599" y="1898"/>
                  </a:lnTo>
                  <a:lnTo>
                    <a:pt x="572634" y="0"/>
                  </a:lnTo>
                  <a:close/>
                </a:path>
              </a:pathLst>
            </a:custGeom>
            <a:solidFill>
              <a:schemeClr val="lt1">
                <a:alpha val="40000"/>
              </a:scheme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39" name="Google Shape;339;p13"/>
            <p:cNvSpPr/>
            <p:nvPr/>
          </p:nvSpPr>
          <p:spPr>
            <a:xfrm>
              <a:off x="8388853" y="2295279"/>
              <a:ext cx="338648" cy="341225"/>
            </a:xfrm>
            <a:custGeom>
              <a:avLst/>
              <a:gdLst/>
              <a:ahLst/>
              <a:cxnLst/>
              <a:rect l="l" t="t" r="r" b="b"/>
              <a:pathLst>
                <a:path w="1145539" h="1145539" extrusionOk="0">
                  <a:moveTo>
                    <a:pt x="572634" y="0"/>
                  </a:moveTo>
                  <a:lnTo>
                    <a:pt x="525669" y="1898"/>
                  </a:lnTo>
                  <a:lnTo>
                    <a:pt x="479750" y="7494"/>
                  </a:lnTo>
                  <a:lnTo>
                    <a:pt x="435023" y="16642"/>
                  </a:lnTo>
                  <a:lnTo>
                    <a:pt x="391637" y="29193"/>
                  </a:lnTo>
                  <a:lnTo>
                    <a:pt x="349739" y="45000"/>
                  </a:lnTo>
                  <a:lnTo>
                    <a:pt x="309476" y="63916"/>
                  </a:lnTo>
                  <a:lnTo>
                    <a:pt x="270995" y="85793"/>
                  </a:lnTo>
                  <a:lnTo>
                    <a:pt x="234444" y="110485"/>
                  </a:lnTo>
                  <a:lnTo>
                    <a:pt x="199970" y="137843"/>
                  </a:lnTo>
                  <a:lnTo>
                    <a:pt x="167720" y="167720"/>
                  </a:lnTo>
                  <a:lnTo>
                    <a:pt x="137843" y="199970"/>
                  </a:lnTo>
                  <a:lnTo>
                    <a:pt x="110485" y="234444"/>
                  </a:lnTo>
                  <a:lnTo>
                    <a:pt x="85793" y="270995"/>
                  </a:lnTo>
                  <a:lnTo>
                    <a:pt x="63916" y="309475"/>
                  </a:lnTo>
                  <a:lnTo>
                    <a:pt x="45000" y="349739"/>
                  </a:lnTo>
                  <a:lnTo>
                    <a:pt x="29193" y="391637"/>
                  </a:lnTo>
                  <a:lnTo>
                    <a:pt x="16642" y="435023"/>
                  </a:lnTo>
                  <a:lnTo>
                    <a:pt x="7494" y="479749"/>
                  </a:lnTo>
                  <a:lnTo>
                    <a:pt x="1898" y="525669"/>
                  </a:lnTo>
                  <a:lnTo>
                    <a:pt x="0" y="572634"/>
                  </a:lnTo>
                  <a:lnTo>
                    <a:pt x="1898" y="619599"/>
                  </a:lnTo>
                  <a:lnTo>
                    <a:pt x="7494" y="665518"/>
                  </a:lnTo>
                  <a:lnTo>
                    <a:pt x="16642" y="710244"/>
                  </a:lnTo>
                  <a:lnTo>
                    <a:pt x="29193" y="753631"/>
                  </a:lnTo>
                  <a:lnTo>
                    <a:pt x="45000" y="795529"/>
                  </a:lnTo>
                  <a:lnTo>
                    <a:pt x="63916" y="835792"/>
                  </a:lnTo>
                  <a:lnTo>
                    <a:pt x="85793" y="874273"/>
                  </a:lnTo>
                  <a:lnTo>
                    <a:pt x="110485" y="910824"/>
                  </a:lnTo>
                  <a:lnTo>
                    <a:pt x="137843" y="945298"/>
                  </a:lnTo>
                  <a:lnTo>
                    <a:pt x="167720" y="977547"/>
                  </a:lnTo>
                  <a:lnTo>
                    <a:pt x="199970" y="1007425"/>
                  </a:lnTo>
                  <a:lnTo>
                    <a:pt x="234444" y="1034783"/>
                  </a:lnTo>
                  <a:lnTo>
                    <a:pt x="270995" y="1059474"/>
                  </a:lnTo>
                  <a:lnTo>
                    <a:pt x="309476" y="1081352"/>
                  </a:lnTo>
                  <a:lnTo>
                    <a:pt x="349739" y="1100267"/>
                  </a:lnTo>
                  <a:lnTo>
                    <a:pt x="391637" y="1116075"/>
                  </a:lnTo>
                  <a:lnTo>
                    <a:pt x="435023" y="1128625"/>
                  </a:lnTo>
                  <a:lnTo>
                    <a:pt x="479750" y="1137773"/>
                  </a:lnTo>
                  <a:lnTo>
                    <a:pt x="525669" y="1143369"/>
                  </a:lnTo>
                  <a:lnTo>
                    <a:pt x="572634" y="1145268"/>
                  </a:lnTo>
                  <a:lnTo>
                    <a:pt x="619599" y="1143369"/>
                  </a:lnTo>
                  <a:lnTo>
                    <a:pt x="665518" y="1137773"/>
                  </a:lnTo>
                  <a:lnTo>
                    <a:pt x="710245" y="1128625"/>
                  </a:lnTo>
                  <a:lnTo>
                    <a:pt x="753631" y="1116075"/>
                  </a:lnTo>
                  <a:lnTo>
                    <a:pt x="795529" y="1100267"/>
                  </a:lnTo>
                  <a:lnTo>
                    <a:pt x="835793" y="1081352"/>
                  </a:lnTo>
                  <a:lnTo>
                    <a:pt x="874274" y="1059474"/>
                  </a:lnTo>
                  <a:lnTo>
                    <a:pt x="910825" y="1034783"/>
                  </a:lnTo>
                  <a:lnTo>
                    <a:pt x="945299" y="1007425"/>
                  </a:lnTo>
                  <a:lnTo>
                    <a:pt x="977548" y="977547"/>
                  </a:lnTo>
                  <a:lnTo>
                    <a:pt x="1007426" y="945298"/>
                  </a:lnTo>
                  <a:lnTo>
                    <a:pt x="1034784" y="910824"/>
                  </a:lnTo>
                  <a:lnTo>
                    <a:pt x="1059475" y="874273"/>
                  </a:lnTo>
                  <a:lnTo>
                    <a:pt x="1081353" y="835792"/>
                  </a:lnTo>
                  <a:lnTo>
                    <a:pt x="1100269" y="795529"/>
                  </a:lnTo>
                  <a:lnTo>
                    <a:pt x="1116076" y="753631"/>
                  </a:lnTo>
                  <a:lnTo>
                    <a:pt x="1128627" y="710244"/>
                  </a:lnTo>
                  <a:lnTo>
                    <a:pt x="1137774" y="665518"/>
                  </a:lnTo>
                  <a:lnTo>
                    <a:pt x="1143371" y="619599"/>
                  </a:lnTo>
                  <a:lnTo>
                    <a:pt x="1145269" y="572634"/>
                  </a:lnTo>
                  <a:lnTo>
                    <a:pt x="1143371" y="525669"/>
                  </a:lnTo>
                  <a:lnTo>
                    <a:pt x="1137774" y="479749"/>
                  </a:lnTo>
                  <a:lnTo>
                    <a:pt x="1128627" y="435023"/>
                  </a:lnTo>
                  <a:lnTo>
                    <a:pt x="1116076" y="391637"/>
                  </a:lnTo>
                  <a:lnTo>
                    <a:pt x="1100269" y="349739"/>
                  </a:lnTo>
                  <a:lnTo>
                    <a:pt x="1081353" y="309475"/>
                  </a:lnTo>
                  <a:lnTo>
                    <a:pt x="1059475" y="270995"/>
                  </a:lnTo>
                  <a:lnTo>
                    <a:pt x="1034784" y="234444"/>
                  </a:lnTo>
                  <a:lnTo>
                    <a:pt x="1007426" y="199970"/>
                  </a:lnTo>
                  <a:lnTo>
                    <a:pt x="977548" y="167720"/>
                  </a:lnTo>
                  <a:lnTo>
                    <a:pt x="945299" y="137843"/>
                  </a:lnTo>
                  <a:lnTo>
                    <a:pt x="910825" y="110485"/>
                  </a:lnTo>
                  <a:lnTo>
                    <a:pt x="874274" y="85793"/>
                  </a:lnTo>
                  <a:lnTo>
                    <a:pt x="835793" y="63916"/>
                  </a:lnTo>
                  <a:lnTo>
                    <a:pt x="795529" y="45000"/>
                  </a:lnTo>
                  <a:lnTo>
                    <a:pt x="753631" y="29193"/>
                  </a:lnTo>
                  <a:lnTo>
                    <a:pt x="710245" y="16642"/>
                  </a:lnTo>
                  <a:lnTo>
                    <a:pt x="665518" y="7494"/>
                  </a:lnTo>
                  <a:lnTo>
                    <a:pt x="619599" y="1898"/>
                  </a:lnTo>
                  <a:lnTo>
                    <a:pt x="572634" y="0"/>
                  </a:lnTo>
                  <a:close/>
                </a:path>
              </a:pathLst>
            </a:cu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340" name="Google Shape;340;p13"/>
          <p:cNvSpPr txBox="1"/>
          <p:nvPr/>
        </p:nvSpPr>
        <p:spPr>
          <a:xfrm>
            <a:off x="1486566" y="2872698"/>
            <a:ext cx="2531100" cy="563616"/>
          </a:xfrm>
          <a:prstGeom prst="rect">
            <a:avLst/>
          </a:prstGeom>
          <a:noFill/>
          <a:ln>
            <a:noFill/>
          </a:ln>
        </p:spPr>
        <p:txBody>
          <a:bodyPr spcFirstLastPara="1" wrap="square" lIns="0" tIns="9525" rIns="0" bIns="0" anchor="t" anchorCtr="0">
            <a:spAutoFit/>
          </a:bodyPr>
          <a:lstStyle/>
          <a:p>
            <a:pPr marL="9525" marR="0" lvl="0" indent="0" algn="ctr" rtl="0">
              <a:lnSpc>
                <a:spcPct val="100000"/>
              </a:lnSpc>
              <a:spcBef>
                <a:spcPts val="0"/>
              </a:spcBef>
              <a:spcAft>
                <a:spcPts val="0"/>
              </a:spcAft>
              <a:buClr>
                <a:srgbClr val="000000"/>
              </a:buClr>
              <a:buSzPts val="1800"/>
              <a:buFont typeface="Arial"/>
              <a:buNone/>
            </a:pPr>
            <a:r>
              <a:rPr lang="en-US" sz="1800">
                <a:solidFill>
                  <a:schemeClr val="lt1"/>
                </a:solidFill>
              </a:rPr>
              <a:t>2023 Top 50 Survey Prep</a:t>
            </a:r>
            <a:endParaRPr sz="1800" b="0" i="0" u="none" strike="noStrike" cap="none">
              <a:solidFill>
                <a:schemeClr val="lt1"/>
              </a:solidFill>
              <a:latin typeface="Arial"/>
              <a:ea typeface="Arial"/>
              <a:cs typeface="Arial"/>
              <a:sym typeface="Arial"/>
            </a:endParaRPr>
          </a:p>
        </p:txBody>
      </p:sp>
      <p:sp>
        <p:nvSpPr>
          <p:cNvPr id="341" name="Google Shape;341;p13"/>
          <p:cNvSpPr txBox="1"/>
          <p:nvPr/>
        </p:nvSpPr>
        <p:spPr>
          <a:xfrm>
            <a:off x="1860273" y="1596945"/>
            <a:ext cx="1789843" cy="236924"/>
          </a:xfrm>
          <a:prstGeom prst="rect">
            <a:avLst/>
          </a:prstGeom>
          <a:noFill/>
          <a:ln>
            <a:noFill/>
          </a:ln>
        </p:spPr>
        <p:txBody>
          <a:bodyPr spcFirstLastPara="1" wrap="square" lIns="0" tIns="9525" rIns="0" bIns="0" anchor="t" anchorCtr="0">
            <a:spAutoFit/>
          </a:bodyPr>
          <a:lstStyle/>
          <a:p>
            <a:pPr marL="9525" marR="0" lvl="0" indent="0" algn="ctr" rtl="0">
              <a:lnSpc>
                <a:spcPct val="100000"/>
              </a:lnSpc>
              <a:spcBef>
                <a:spcPts val="0"/>
              </a:spcBef>
              <a:spcAft>
                <a:spcPts val="0"/>
              </a:spcAft>
              <a:buClr>
                <a:srgbClr val="000000"/>
              </a:buClr>
              <a:buSzPts val="1477"/>
              <a:buFont typeface="Arial"/>
              <a:buNone/>
            </a:pPr>
            <a:r>
              <a:rPr lang="en-US" sz="1477" b="1">
                <a:solidFill>
                  <a:schemeClr val="lt1"/>
                </a:solidFill>
              </a:rPr>
              <a:t>January 11, 2023</a:t>
            </a:r>
            <a:endParaRPr sz="1477" b="1" i="0" u="none" strike="noStrike" cap="none">
              <a:solidFill>
                <a:schemeClr val="lt1"/>
              </a:solidFill>
              <a:latin typeface="Arial"/>
              <a:ea typeface="Arial"/>
              <a:cs typeface="Arial"/>
              <a:sym typeface="Arial"/>
            </a:endParaRPr>
          </a:p>
        </p:txBody>
      </p:sp>
      <p:sp>
        <p:nvSpPr>
          <p:cNvPr id="342" name="Google Shape;342;p13"/>
          <p:cNvSpPr txBox="1"/>
          <p:nvPr/>
        </p:nvSpPr>
        <p:spPr>
          <a:xfrm>
            <a:off x="7247311" y="448447"/>
            <a:ext cx="325056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 name="Google Shape;341;p13">
            <a:extLst>
              <a:ext uri="{FF2B5EF4-FFF2-40B4-BE49-F238E27FC236}">
                <a16:creationId xmlns:a16="http://schemas.microsoft.com/office/drawing/2014/main" id="{CA3BBD2D-E49D-B0C5-8ABC-BF4353DE5BCC}"/>
              </a:ext>
            </a:extLst>
          </p:cNvPr>
          <p:cNvSpPr txBox="1"/>
          <p:nvPr/>
        </p:nvSpPr>
        <p:spPr>
          <a:xfrm>
            <a:off x="8528934" y="1628466"/>
            <a:ext cx="1789843" cy="236924"/>
          </a:xfrm>
          <a:prstGeom prst="rect">
            <a:avLst/>
          </a:prstGeom>
          <a:noFill/>
          <a:ln>
            <a:noFill/>
          </a:ln>
        </p:spPr>
        <p:txBody>
          <a:bodyPr spcFirstLastPara="1" wrap="square" lIns="0" tIns="9525" rIns="0" bIns="0" anchor="t" anchorCtr="0">
            <a:spAutoFit/>
          </a:bodyPr>
          <a:lstStyle/>
          <a:p>
            <a:pPr marL="9525" marR="0" lvl="0" indent="0" algn="ctr" rtl="0">
              <a:lnSpc>
                <a:spcPct val="100000"/>
              </a:lnSpc>
              <a:spcBef>
                <a:spcPts val="0"/>
              </a:spcBef>
              <a:spcAft>
                <a:spcPts val="0"/>
              </a:spcAft>
              <a:buClr>
                <a:srgbClr val="000000"/>
              </a:buClr>
              <a:buSzPts val="1477"/>
              <a:buFont typeface="Arial"/>
              <a:buNone/>
            </a:pPr>
            <a:r>
              <a:rPr lang="en-US" sz="1477" b="1">
                <a:solidFill>
                  <a:schemeClr val="lt1"/>
                </a:solidFill>
              </a:rPr>
              <a:t>February 18, 2023</a:t>
            </a:r>
            <a:endParaRPr sz="1477" b="1" i="0" u="none" strike="noStrike" cap="none">
              <a:solidFill>
                <a:schemeClr val="lt1"/>
              </a:solidFill>
              <a:latin typeface="Arial"/>
              <a:ea typeface="Arial"/>
              <a:cs typeface="Arial"/>
              <a:sym typeface="Arial"/>
            </a:endParaRPr>
          </a:p>
        </p:txBody>
      </p:sp>
      <p:sp>
        <p:nvSpPr>
          <p:cNvPr id="4" name="Google Shape;340;p13">
            <a:extLst>
              <a:ext uri="{FF2B5EF4-FFF2-40B4-BE49-F238E27FC236}">
                <a16:creationId xmlns:a16="http://schemas.microsoft.com/office/drawing/2014/main" id="{C0D0801B-CBC4-244A-5788-FC74EF2034D8}"/>
              </a:ext>
            </a:extLst>
          </p:cNvPr>
          <p:cNvSpPr txBox="1"/>
          <p:nvPr/>
        </p:nvSpPr>
        <p:spPr>
          <a:xfrm>
            <a:off x="8158306" y="2896554"/>
            <a:ext cx="2531100" cy="563616"/>
          </a:xfrm>
          <a:prstGeom prst="rect">
            <a:avLst/>
          </a:prstGeom>
          <a:noFill/>
          <a:ln>
            <a:noFill/>
          </a:ln>
        </p:spPr>
        <p:txBody>
          <a:bodyPr spcFirstLastPara="1" wrap="square" lIns="0" tIns="9525" rIns="0" bIns="0" anchor="t" anchorCtr="0">
            <a:spAutoFit/>
          </a:bodyPr>
          <a:lstStyle/>
          <a:p>
            <a:pPr marL="9525" marR="0" lvl="0" indent="0" algn="ctr" rtl="0">
              <a:lnSpc>
                <a:spcPct val="100000"/>
              </a:lnSpc>
              <a:spcBef>
                <a:spcPts val="0"/>
              </a:spcBef>
              <a:spcAft>
                <a:spcPts val="0"/>
              </a:spcAft>
              <a:buClr>
                <a:srgbClr val="000000"/>
              </a:buClr>
              <a:buSzPts val="1800"/>
              <a:buFont typeface="Arial"/>
              <a:buNone/>
            </a:pPr>
            <a:r>
              <a:rPr lang="en-US" sz="1800">
                <a:solidFill>
                  <a:schemeClr val="lt1"/>
                </a:solidFill>
              </a:rPr>
              <a:t>2023 Top 50 Survey Prep</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4"/>
          <p:cNvSpPr/>
          <p:nvPr/>
        </p:nvSpPr>
        <p:spPr>
          <a:xfrm>
            <a:off x="6334898" y="1746423"/>
            <a:ext cx="3682200" cy="4143600"/>
          </a:xfrm>
          <a:prstGeom prst="rect">
            <a:avLst/>
          </a:prstGeom>
          <a:solidFill>
            <a:srgbClr val="AB82FF">
              <a:alpha val="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14"/>
          <p:cNvSpPr txBox="1">
            <a:spLocks noGrp="1"/>
          </p:cNvSpPr>
          <p:nvPr>
            <p:ph type="title"/>
          </p:nvPr>
        </p:nvSpPr>
        <p:spPr>
          <a:xfrm>
            <a:off x="2152650" y="0"/>
            <a:ext cx="5639628"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None/>
            </a:pPr>
            <a:r>
              <a:rPr lang="en-US" b="1">
                <a:solidFill>
                  <a:srgbClr val="FFFFFF"/>
                </a:solidFill>
                <a:latin typeface="Arial"/>
                <a:ea typeface="Arial"/>
                <a:cs typeface="Arial"/>
                <a:sym typeface="Arial"/>
              </a:rPr>
              <a:t>Meeting In A Box</a:t>
            </a:r>
            <a:endParaRPr b="1">
              <a:latin typeface="Arial"/>
              <a:ea typeface="Arial"/>
              <a:cs typeface="Arial"/>
              <a:sym typeface="Arial"/>
            </a:endParaRPr>
          </a:p>
        </p:txBody>
      </p:sp>
      <p:sp>
        <p:nvSpPr>
          <p:cNvPr id="350" name="Google Shape;350;p14"/>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351" name="Google Shape;351;p14"/>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Libre Franklin"/>
              <a:buNone/>
            </a:pPr>
            <a:fld id="{00000000-1234-1234-1234-123412341234}" type="slidenum">
              <a:rPr lang="en-US"/>
              <a:t>22</a:t>
            </a:fld>
            <a:endParaRPr/>
          </a:p>
        </p:txBody>
      </p:sp>
      <p:sp>
        <p:nvSpPr>
          <p:cNvPr id="352" name="Google Shape;352;p14"/>
          <p:cNvSpPr/>
          <p:nvPr/>
        </p:nvSpPr>
        <p:spPr>
          <a:xfrm>
            <a:off x="6486147" y="1840426"/>
            <a:ext cx="34830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4479"/>
                </a:solidFill>
                <a:latin typeface="Play"/>
                <a:ea typeface="Play"/>
                <a:cs typeface="Play"/>
                <a:sym typeface="Play"/>
              </a:rPr>
              <a:t>MEETING</a:t>
            </a:r>
            <a:r>
              <a:rPr lang="en-US" sz="2200" b="0" i="0" u="none" strike="noStrike" cap="none">
                <a:solidFill>
                  <a:srgbClr val="004479"/>
                </a:solidFill>
                <a:latin typeface="Libre Franklin Medium"/>
                <a:ea typeface="Libre Franklin Medium"/>
                <a:cs typeface="Libre Franklin Medium"/>
                <a:sym typeface="Libre Franklin Medium"/>
              </a:rPr>
              <a:t> IN A BOX:</a:t>
            </a:r>
            <a:endParaRPr sz="2200" b="0" i="0" u="none" strike="noStrike" cap="none">
              <a:solidFill>
                <a:srgbClr val="007DD6"/>
              </a:solidFill>
              <a:latin typeface="Libre Franklin Medium"/>
              <a:ea typeface="Libre Franklin Medium"/>
              <a:cs typeface="Libre Franklin Medium"/>
              <a:sym typeface="Libre Franklin Medium"/>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333333"/>
              </a:solidFill>
              <a:latin typeface="Libre Franklin"/>
              <a:ea typeface="Libre Franklin"/>
              <a:cs typeface="Libre Franklin"/>
              <a:sym typeface="Libre Franklin"/>
            </a:endParaRPr>
          </a:p>
        </p:txBody>
      </p:sp>
      <p:sp>
        <p:nvSpPr>
          <p:cNvPr id="353" name="Google Shape;353;p14"/>
          <p:cNvSpPr/>
          <p:nvPr/>
        </p:nvSpPr>
        <p:spPr>
          <a:xfrm>
            <a:off x="2629735" y="3587410"/>
            <a:ext cx="161700" cy="10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54" name="Google Shape;354;p14"/>
          <p:cNvGrpSpPr/>
          <p:nvPr/>
        </p:nvGrpSpPr>
        <p:grpSpPr>
          <a:xfrm>
            <a:off x="1756702" y="2884627"/>
            <a:ext cx="5333740" cy="3044556"/>
            <a:chOff x="232702" y="2884627"/>
            <a:chExt cx="5333740" cy="3044556"/>
          </a:xfrm>
        </p:grpSpPr>
        <p:pic>
          <p:nvPicPr>
            <p:cNvPr id="355" name="Google Shape;355;p14"/>
            <p:cNvPicPr preferRelativeResize="0"/>
            <p:nvPr/>
          </p:nvPicPr>
          <p:blipFill rotWithShape="1">
            <a:blip r:embed="rId3">
              <a:alphaModFix/>
            </a:blip>
            <a:srcRect/>
            <a:stretch/>
          </p:blipFill>
          <p:spPr>
            <a:xfrm>
              <a:off x="232702" y="2884627"/>
              <a:ext cx="5333740" cy="3044556"/>
            </a:xfrm>
            <a:prstGeom prst="rect">
              <a:avLst/>
            </a:prstGeom>
            <a:noFill/>
            <a:ln>
              <a:noFill/>
            </a:ln>
            <a:effectLst>
              <a:outerShdw blurRad="50800" dist="25400" dir="13500000" algn="br" rotWithShape="0">
                <a:schemeClr val="accent6">
                  <a:alpha val="40000"/>
                </a:schemeClr>
              </a:outerShdw>
            </a:effectLst>
          </p:spPr>
        </p:pic>
        <p:pic>
          <p:nvPicPr>
            <p:cNvPr id="356" name="Google Shape;356;p14"/>
            <p:cNvPicPr preferRelativeResize="0"/>
            <p:nvPr/>
          </p:nvPicPr>
          <p:blipFill rotWithShape="1">
            <a:blip r:embed="rId4">
              <a:alphaModFix/>
            </a:blip>
            <a:srcRect l="6470" r="14527"/>
            <a:stretch/>
          </p:blipFill>
          <p:spPr>
            <a:xfrm>
              <a:off x="1038615" y="3037409"/>
              <a:ext cx="3744624" cy="2410223"/>
            </a:xfrm>
            <a:prstGeom prst="rect">
              <a:avLst/>
            </a:prstGeom>
            <a:noFill/>
            <a:ln>
              <a:noFill/>
            </a:ln>
          </p:spPr>
        </p:pic>
      </p:grpSp>
      <p:sp>
        <p:nvSpPr>
          <p:cNvPr id="357" name="Google Shape;357;p14"/>
          <p:cNvSpPr txBox="1"/>
          <p:nvPr/>
        </p:nvSpPr>
        <p:spPr>
          <a:xfrm>
            <a:off x="2962836" y="2618087"/>
            <a:ext cx="2921400" cy="4941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AC27AA"/>
                </a:solidFill>
                <a:latin typeface="Libre Franklin Medium"/>
                <a:ea typeface="Libre Franklin Medium"/>
                <a:cs typeface="Libre Franklin Medium"/>
                <a:sym typeface="Libre Franklin Medium"/>
              </a:rPr>
              <a:t>MEETING IN A BOX TOOLKITS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58" name="Google Shape;358;p14" descr="Laptop outline"/>
          <p:cNvPicPr preferRelativeResize="0"/>
          <p:nvPr/>
        </p:nvPicPr>
        <p:blipFill rotWithShape="1">
          <a:blip r:embed="rId5">
            <a:alphaModFix/>
          </a:blip>
          <a:srcRect/>
          <a:stretch/>
        </p:blipFill>
        <p:spPr>
          <a:xfrm>
            <a:off x="4150334" y="2229701"/>
            <a:ext cx="503539" cy="503539"/>
          </a:xfrm>
          <a:prstGeom prst="rect">
            <a:avLst/>
          </a:prstGeom>
          <a:noFill/>
          <a:ln>
            <a:noFill/>
          </a:ln>
        </p:spPr>
      </p:pic>
      <p:sp>
        <p:nvSpPr>
          <p:cNvPr id="359" name="Google Shape;359;p14"/>
          <p:cNvSpPr txBox="1"/>
          <p:nvPr/>
        </p:nvSpPr>
        <p:spPr>
          <a:xfrm>
            <a:off x="6494651" y="2238375"/>
            <a:ext cx="3335100" cy="340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AC27AA"/>
                </a:solidFill>
                <a:latin typeface="Play"/>
                <a:ea typeface="Play"/>
                <a:cs typeface="Play"/>
                <a:sym typeface="Play"/>
              </a:rPr>
              <a:t>How to utilize our toolkits:</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33333"/>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33"/>
                </a:solidFill>
                <a:latin typeface="Play"/>
                <a:ea typeface="Play"/>
                <a:cs typeface="Play"/>
                <a:sym typeface="Play"/>
              </a:rPr>
              <a:t>People leaders </a:t>
            </a:r>
            <a:r>
              <a:rPr lang="en-US" sz="1100" b="0" i="0" u="none" strike="noStrike" cap="none">
                <a:solidFill>
                  <a:srgbClr val="333333"/>
                </a:solidFill>
                <a:latin typeface="Play"/>
                <a:ea typeface="Play"/>
                <a:cs typeface="Play"/>
                <a:sym typeface="Play"/>
              </a:rPr>
              <a:t>spotlight various cultures and heritage month celebrations during team meetings and town halls.</a:t>
            </a:r>
            <a:endParaRPr sz="1800" b="0" i="0" u="none" strike="noStrike" cap="none">
              <a:solidFill>
                <a:schemeClr val="dk1"/>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33"/>
                </a:solidFill>
                <a:latin typeface="Play"/>
                <a:ea typeface="Play"/>
                <a:cs typeface="Play"/>
                <a:sym typeface="Play"/>
              </a:rPr>
              <a:t>Diversity Councils and ERGs </a:t>
            </a:r>
            <a:r>
              <a:rPr lang="en-US" sz="1100" b="0" i="0" u="none" strike="noStrike" cap="none">
                <a:solidFill>
                  <a:srgbClr val="333333"/>
                </a:solidFill>
                <a:latin typeface="Play"/>
                <a:ea typeface="Play"/>
                <a:cs typeface="Play"/>
                <a:sym typeface="Play"/>
              </a:rPr>
              <a:t>share the content and use it to educate employees.</a:t>
            </a:r>
            <a:endParaRPr sz="1800" b="0" i="0" u="none" strike="noStrike" cap="none">
              <a:solidFill>
                <a:schemeClr val="dk1"/>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33"/>
                </a:solidFill>
                <a:latin typeface="Play"/>
                <a:ea typeface="Play"/>
                <a:cs typeface="Play"/>
                <a:sym typeface="Play"/>
              </a:rPr>
              <a:t>Business teams </a:t>
            </a:r>
            <a:r>
              <a:rPr lang="en-US" sz="1100" b="0" i="0" u="none" strike="noStrike" cap="none">
                <a:solidFill>
                  <a:srgbClr val="333333"/>
                </a:solidFill>
                <a:latin typeface="Play"/>
                <a:ea typeface="Play"/>
                <a:cs typeface="Play"/>
                <a:sym typeface="Play"/>
              </a:rPr>
              <a:t>leverage MIBs for best practices (e.g., Supplier Diversity Meeting in a Box).</a:t>
            </a:r>
            <a:endParaRPr sz="1800" b="0" i="0" u="none" strike="noStrike" cap="none">
              <a:solidFill>
                <a:schemeClr val="dk1"/>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33"/>
                </a:solidFill>
                <a:latin typeface="Play"/>
                <a:ea typeface="Play"/>
                <a:cs typeface="Play"/>
                <a:sym typeface="Play"/>
              </a:rPr>
              <a:t>Communications teams </a:t>
            </a:r>
            <a:r>
              <a:rPr lang="en-US" sz="1100" b="0" i="0" u="none" strike="noStrike" cap="none">
                <a:solidFill>
                  <a:srgbClr val="333333"/>
                </a:solidFill>
                <a:latin typeface="Play"/>
                <a:ea typeface="Play"/>
                <a:cs typeface="Play"/>
                <a:sym typeface="Play"/>
              </a:rPr>
              <a:t>provide monthly diversity &amp; inclusion content to their organizations.</a:t>
            </a:r>
            <a:endParaRPr sz="1800" b="0" i="0" u="none" strike="noStrike" cap="none">
              <a:solidFill>
                <a:schemeClr val="dk1"/>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Play"/>
              <a:ea typeface="Play"/>
              <a:cs typeface="Play"/>
              <a:sym typeface="Play"/>
            </a:endParaRPr>
          </a:p>
          <a:p>
            <a:pPr marL="20637" marR="0" lvl="1"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33"/>
                </a:solidFill>
                <a:latin typeface="Play"/>
                <a:ea typeface="Play"/>
                <a:cs typeface="Play"/>
                <a:sym typeface="Play"/>
              </a:rPr>
              <a:t>HR teams and talent teams </a:t>
            </a:r>
            <a:r>
              <a:rPr lang="en-US" sz="1100" b="0" i="0" u="none" strike="noStrike" cap="none">
                <a:solidFill>
                  <a:srgbClr val="333333"/>
                </a:solidFill>
                <a:latin typeface="Play"/>
                <a:ea typeface="Play"/>
                <a:cs typeface="Play"/>
                <a:sym typeface="Play"/>
              </a:rPr>
              <a:t>educate employees on different dimensions of diversity (e.g., people with disabilities and military veterans).</a:t>
            </a:r>
            <a:endParaRPr sz="18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33333"/>
              </a:solidFill>
              <a:latin typeface="Play"/>
              <a:ea typeface="Play"/>
              <a:cs typeface="Play"/>
              <a:sym typeface="Play"/>
            </a:endParaRPr>
          </a:p>
        </p:txBody>
      </p:sp>
      <p:pic>
        <p:nvPicPr>
          <p:cNvPr id="360" name="Google Shape;360;p14" descr="Arrow: Rotate right with solid fill"/>
          <p:cNvPicPr preferRelativeResize="0"/>
          <p:nvPr/>
        </p:nvPicPr>
        <p:blipFill rotWithShape="1">
          <a:blip r:embed="rId6">
            <a:alphaModFix/>
          </a:blip>
          <a:srcRect/>
          <a:stretch/>
        </p:blipFill>
        <p:spPr>
          <a:xfrm rot="5400000">
            <a:off x="5256939" y="2701091"/>
            <a:ext cx="659718" cy="6597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pic>
        <p:nvPicPr>
          <p:cNvPr id="367" name="Google Shape;367;p15"/>
          <p:cNvPicPr preferRelativeResize="0"/>
          <p:nvPr/>
        </p:nvPicPr>
        <p:blipFill rotWithShape="1">
          <a:blip r:embed="rId3">
            <a:alphaModFix/>
          </a:blip>
          <a:srcRect/>
          <a:stretch/>
        </p:blipFill>
        <p:spPr>
          <a:xfrm>
            <a:off x="1066800" y="663650"/>
            <a:ext cx="5197842" cy="5057213"/>
          </a:xfrm>
          <a:prstGeom prst="rect">
            <a:avLst/>
          </a:prstGeom>
          <a:noFill/>
          <a:ln>
            <a:noFill/>
          </a:ln>
        </p:spPr>
      </p:pic>
      <p:sp>
        <p:nvSpPr>
          <p:cNvPr id="368" name="Google Shape;368;p15"/>
          <p:cNvSpPr txBox="1"/>
          <p:nvPr/>
        </p:nvSpPr>
        <p:spPr>
          <a:xfrm>
            <a:off x="6264642" y="1592250"/>
            <a:ext cx="4524508" cy="36317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Libre Franklin Medium"/>
                <a:ea typeface="Libre Franklin Medium"/>
                <a:cs typeface="Libre Franklin Medium"/>
                <a:sym typeface="Libre Franklin Medium"/>
              </a:rPr>
              <a:t>This presentation and recap will be available for download in 72 hours</a:t>
            </a:r>
            <a:endParaRPr sz="1800" b="0" i="0" u="none" strike="noStrike" cap="none">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Libre Franklin Medium"/>
                <a:ea typeface="Libre Franklin Medium"/>
                <a:cs typeface="Libre Franklin Medium"/>
                <a:sym typeface="Libre Franklin Medium"/>
              </a:rPr>
              <a:t>If you have any questions or comments, please email </a:t>
            </a:r>
            <a:r>
              <a:rPr lang="en-US" sz="1800">
                <a:solidFill>
                  <a:srgbClr val="FFFF00"/>
                </a:solidFill>
                <a:latin typeface="Libre Franklin Medium"/>
                <a:ea typeface="Libre Franklin Medium"/>
                <a:cs typeface="Libre Franklin Medium"/>
                <a:sym typeface="Libre Franklin Medium"/>
                <a:hlinkClick r:id="rId4">
                  <a:extLst>
                    <a:ext uri="{A12FA001-AC4F-418D-AE19-62706E023703}">
                      <ahyp:hlinkClr xmlns:ahyp="http://schemas.microsoft.com/office/drawing/2018/hyperlinkcolor" val="tx"/>
                    </a:ext>
                  </a:extLst>
                </a:hlinkClick>
              </a:rPr>
              <a:t>customerservice</a:t>
            </a:r>
            <a:r>
              <a:rPr lang="en-US" sz="1800" b="0" i="0" u="none" strike="noStrike" cap="none">
                <a:solidFill>
                  <a:srgbClr val="FFFF00"/>
                </a:solidFill>
                <a:latin typeface="Libre Franklin Medium"/>
                <a:ea typeface="Libre Franklin Medium"/>
                <a:cs typeface="Libre Franklin Medium"/>
                <a:sym typeface="Libre Franklin Medium"/>
                <a:hlinkClick r:id="rId4">
                  <a:extLst>
                    <a:ext uri="{A12FA001-AC4F-418D-AE19-62706E023703}">
                      <ahyp:hlinkClr xmlns:ahyp="http://schemas.microsoft.com/office/drawing/2018/hyperlinkcolor" val="tx"/>
                    </a:ext>
                  </a:extLst>
                </a:hlinkClick>
              </a:rPr>
              <a:t>@diversityinc.com </a:t>
            </a:r>
            <a:endParaRPr sz="1400" b="0" i="0" u="none" strike="noStrike" cap="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Libre Franklin Medium"/>
                <a:ea typeface="Libre Franklin Medium"/>
                <a:cs typeface="Libre Franklin Medium"/>
                <a:sym typeface="Libre Franklin Medium"/>
              </a:rPr>
              <a:t>Visit </a:t>
            </a:r>
            <a:r>
              <a:rPr lang="en-US" sz="1800" b="0" i="0" u="sng" strike="noStrike" cap="none">
                <a:solidFill>
                  <a:srgbClr val="FFFF00"/>
                </a:solidFill>
                <a:latin typeface="Libre Franklin Medium"/>
                <a:ea typeface="Libre Franklin Medium"/>
                <a:cs typeface="Libre Franklin Medium"/>
                <a:sym typeface="Libre Franklin Medium"/>
                <a:hlinkClick r:id="rId5">
                  <a:extLst>
                    <a:ext uri="{A12FA001-AC4F-418D-AE19-62706E023703}">
                      <ahyp:hlinkClr xmlns:ahyp="http://schemas.microsoft.com/office/drawing/2018/hyperlinkcolor" val="tx"/>
                    </a:ext>
                  </a:extLst>
                </a:hlinkClick>
              </a:rPr>
              <a:t>DiversityIncBestPractices.com </a:t>
            </a:r>
            <a:r>
              <a:rPr lang="en-US" sz="1800" b="0" i="0" u="none" strike="noStrike" cap="none">
                <a:solidFill>
                  <a:schemeClr val="lt1"/>
                </a:solidFill>
                <a:latin typeface="Libre Franklin Medium"/>
                <a:ea typeface="Libre Franklin Medium"/>
                <a:cs typeface="Libre Franklin Medium"/>
                <a:sym typeface="Libre Franklin Medium"/>
              </a:rPr>
              <a:t>to view past webinars and career advice, as well as relevant, up-to-do-date content on diversity and inclusion management</a:t>
            </a:r>
            <a:r>
              <a:rPr lang="en-US" sz="1800" b="0" i="0" u="none" strike="noStrike" cap="none">
                <a:solidFill>
                  <a:schemeClr val="dk1"/>
                </a:solidFill>
                <a:latin typeface="Libre Franklin Medium"/>
                <a:ea typeface="Libre Franklin Medium"/>
                <a:cs typeface="Libre Franklin Medium"/>
                <a:sym typeface="Libre Franklin Medium"/>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0" name="Google Shape;543;p3">
            <a:extLst>
              <a:ext uri="{FF2B5EF4-FFF2-40B4-BE49-F238E27FC236}">
                <a16:creationId xmlns:a16="http://schemas.microsoft.com/office/drawing/2014/main" id="{9191E277-32ED-F944-89D9-DC797CCF0109}"/>
              </a:ext>
            </a:extLst>
          </p:cNvPr>
          <p:cNvSpPr txBox="1">
            <a:spLocks/>
          </p:cNvSpPr>
          <p:nvPr/>
        </p:nvSpPr>
        <p:spPr>
          <a:xfrm>
            <a:off x="7679609" y="4234500"/>
            <a:ext cx="1706451" cy="1158794"/>
          </a:xfrm>
          <a:prstGeom prst="rect">
            <a:avLst/>
          </a:prstGeom>
          <a:noFill/>
          <a:ln>
            <a:noFill/>
          </a:ln>
        </p:spPr>
        <p:txBody>
          <a:bodyPr spcFirstLastPara="1" vert="horz" wrap="square" lIns="91425" tIns="45700" rIns="91425" bIns="45700" rtlCol="0" anchor="t" anchorCtr="0">
            <a:normAutofit/>
          </a:bodyPr>
          <a:lstStyle>
            <a:lvl1pPr marL="457200" lvl="0" indent="-228600" algn="ctr" defTabSz="914400" rtl="0" eaLnBrk="1" latinLnBrk="0" hangingPunct="1">
              <a:lnSpc>
                <a:spcPct val="100000"/>
              </a:lnSpc>
              <a:spcBef>
                <a:spcPts val="0"/>
              </a:spcBef>
              <a:spcAft>
                <a:spcPts val="0"/>
              </a:spcAft>
              <a:buClr>
                <a:srgbClr val="007DD6"/>
              </a:buClr>
              <a:buSzPts val="1400"/>
              <a:buFont typeface="Arial" panose="020B0604020202020204" pitchFamily="34" charset="0"/>
              <a:buNone/>
              <a:defRPr sz="1400" kern="1200">
                <a:solidFill>
                  <a:srgbClr val="007DD6"/>
                </a:solidFill>
                <a:latin typeface="Arial"/>
                <a:ea typeface="Arial"/>
                <a:cs typeface="Arial"/>
                <a:sym typeface="Arial"/>
              </a:defRPr>
            </a:lvl1pPr>
            <a:lvl2pPr marL="914400" lvl="1"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SzPts val="1500"/>
            </a:pPr>
            <a:endParaRPr lang="en-US" sz="1200"/>
          </a:p>
        </p:txBody>
      </p:sp>
      <p:sp>
        <p:nvSpPr>
          <p:cNvPr id="12" name="Rectangle 11">
            <a:extLst>
              <a:ext uri="{FF2B5EF4-FFF2-40B4-BE49-F238E27FC236}">
                <a16:creationId xmlns:a16="http://schemas.microsoft.com/office/drawing/2014/main" id="{49B0B3ED-A4FF-1258-515D-50CE9AD3AE32}"/>
              </a:ext>
            </a:extLst>
          </p:cNvPr>
          <p:cNvSpPr/>
          <p:nvPr/>
        </p:nvSpPr>
        <p:spPr>
          <a:xfrm>
            <a:off x="2007704" y="3996971"/>
            <a:ext cx="7536284" cy="1648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Google Shape;541;p3"/>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3</a:t>
            </a:fld>
            <a:endParaRPr/>
          </a:p>
        </p:txBody>
      </p:sp>
      <p:sp>
        <p:nvSpPr>
          <p:cNvPr id="542" name="Google Shape;542;p3"/>
          <p:cNvSpPr txBox="1">
            <a:spLocks noGrp="1"/>
          </p:cNvSpPr>
          <p:nvPr>
            <p:ph type="ftr" idx="11"/>
          </p:nvPr>
        </p:nvSpPr>
        <p:spPr>
          <a:prstGeom prst="rect">
            <a:avLst/>
          </a:prstGeom>
          <a:noFill/>
          <a:ln>
            <a:noFill/>
          </a:ln>
        </p:spPr>
        <p:txBody>
          <a:bodyPr spcFirstLastPara="1" vert="horz" wrap="square" lIns="91425" tIns="45700" rIns="91425" bIns="45700" rtlCol="0" anchor="t" anchorCtr="0">
            <a:noAutofit/>
          </a:bodyPr>
          <a:lstStyle/>
          <a:p>
            <a:r>
              <a:rPr lang="en-US"/>
              <a:t>CONFIDENTIAL AND PROPRIETARY</a:t>
            </a:r>
            <a:endParaRPr/>
          </a:p>
          <a:p>
            <a:r>
              <a:rPr lang="en-US"/>
              <a:t>This document and all of its contents are intended for the sole use of DiversityInc’s benchmarking customers.  </a:t>
            </a:r>
            <a:endParaRPr/>
          </a:p>
          <a:p>
            <a:r>
              <a:rPr lang="en-US"/>
              <a:t>Any use of this material without specific permission from </a:t>
            </a:r>
            <a:r>
              <a:rPr lang="en-US" err="1"/>
              <a:t>DiversityInc</a:t>
            </a:r>
            <a:r>
              <a:rPr lang="en-US"/>
              <a:t> is strictly prohibited.</a:t>
            </a:r>
            <a:endParaRPr/>
          </a:p>
          <a:p>
            <a:endParaRPr/>
          </a:p>
        </p:txBody>
      </p:sp>
      <p:pic>
        <p:nvPicPr>
          <p:cNvPr id="13" name="Picture 12" descr="Text&#10;&#10;Description automatically generated with medium confidence">
            <a:extLst>
              <a:ext uri="{FF2B5EF4-FFF2-40B4-BE49-F238E27FC236}">
                <a16:creationId xmlns:a16="http://schemas.microsoft.com/office/drawing/2014/main" id="{942B541A-6685-2467-178A-7A9436489C92}"/>
              </a:ext>
            </a:extLst>
          </p:cNvPr>
          <p:cNvPicPr>
            <a:picLocks noChangeAspect="1"/>
          </p:cNvPicPr>
          <p:nvPr/>
        </p:nvPicPr>
        <p:blipFill>
          <a:blip r:embed="rId3"/>
          <a:stretch>
            <a:fillRect/>
          </a:stretch>
        </p:blipFill>
        <p:spPr>
          <a:xfrm>
            <a:off x="0" y="0"/>
            <a:ext cx="12192000" cy="6858000"/>
          </a:xfrm>
          <a:prstGeom prst="rect">
            <a:avLst/>
          </a:prstGeom>
        </p:spPr>
      </p:pic>
      <p:sp>
        <p:nvSpPr>
          <p:cNvPr id="21" name="Google Shape;203;p2">
            <a:extLst>
              <a:ext uri="{FF2B5EF4-FFF2-40B4-BE49-F238E27FC236}">
                <a16:creationId xmlns:a16="http://schemas.microsoft.com/office/drawing/2014/main" id="{242451C6-6A7D-371A-D312-30FE873AB536}"/>
              </a:ext>
            </a:extLst>
          </p:cNvPr>
          <p:cNvSpPr txBox="1">
            <a:spLocks/>
          </p:cNvSpPr>
          <p:nvPr/>
        </p:nvSpPr>
        <p:spPr>
          <a:xfrm>
            <a:off x="881815" y="56954"/>
            <a:ext cx="9938655" cy="14022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100000"/>
              </a:lnSpc>
              <a:spcBef>
                <a:spcPts val="1000"/>
              </a:spcBef>
              <a:spcAft>
                <a:spcPts val="0"/>
              </a:spcAft>
              <a:buClr>
                <a:schemeClr val="lt1"/>
              </a:buClr>
              <a:buSzPts val="4000"/>
              <a:buFont typeface="Arial"/>
              <a:buNone/>
              <a:defRPr sz="4000" b="0" i="0" u="none" strike="noStrike" cap="none">
                <a:solidFill>
                  <a:schemeClr val="lt1"/>
                </a:solidFill>
                <a:latin typeface="Libre Franklin Medium"/>
                <a:ea typeface="Libre Franklin Medium"/>
                <a:cs typeface="Libre Franklin Medium"/>
                <a:sym typeface="Libre Franklin Medium"/>
              </a:defRPr>
            </a:lvl1pPr>
            <a:lvl2pPr marL="914400" marR="0" lvl="1" indent="-381000" algn="ctr" rtl="0">
              <a:lnSpc>
                <a:spcPct val="90000"/>
              </a:lnSpc>
              <a:spcBef>
                <a:spcPts val="500"/>
              </a:spcBef>
              <a:spcAft>
                <a:spcPts val="0"/>
              </a:spcAft>
              <a:buClr>
                <a:srgbClr val="424242"/>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rgbClr val="424242"/>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rgbClr val="424242"/>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rgbClr val="424242"/>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b="1">
                <a:latin typeface="Arial"/>
                <a:ea typeface="Arial"/>
                <a:cs typeface="Arial"/>
                <a:sym typeface="Arial"/>
              </a:rPr>
              <a:t>2023 Top 50 Survey Prep</a:t>
            </a:r>
            <a:endParaRPr lang="en-US" sz="3700" b="1">
              <a:latin typeface="Arial"/>
              <a:ea typeface="Arial"/>
              <a:cs typeface="Arial"/>
              <a:sym typeface="Arial"/>
            </a:endParaRPr>
          </a:p>
        </p:txBody>
      </p:sp>
      <p:pic>
        <p:nvPicPr>
          <p:cNvPr id="30" name="Picture 29">
            <a:extLst>
              <a:ext uri="{FF2B5EF4-FFF2-40B4-BE49-F238E27FC236}">
                <a16:creationId xmlns:a16="http://schemas.microsoft.com/office/drawing/2014/main" id="{BA55325A-79B5-A712-EA9F-6FCF60FD071E}"/>
              </a:ext>
            </a:extLst>
          </p:cNvPr>
          <p:cNvPicPr>
            <a:picLocks noChangeAspect="1"/>
          </p:cNvPicPr>
          <p:nvPr/>
        </p:nvPicPr>
        <p:blipFill>
          <a:blip r:embed="rId4"/>
          <a:srcRect/>
          <a:stretch/>
        </p:blipFill>
        <p:spPr>
          <a:xfrm>
            <a:off x="5403830" y="4523197"/>
            <a:ext cx="1152393" cy="347464"/>
          </a:xfrm>
          <a:prstGeom prst="rect">
            <a:avLst/>
          </a:prstGeom>
        </p:spPr>
      </p:pic>
      <p:sp>
        <p:nvSpPr>
          <p:cNvPr id="2" name="Google Shape;543;p3">
            <a:extLst>
              <a:ext uri="{FF2B5EF4-FFF2-40B4-BE49-F238E27FC236}">
                <a16:creationId xmlns:a16="http://schemas.microsoft.com/office/drawing/2014/main" id="{DA0BBD48-F3FC-70AE-968C-9AD7A592B31F}"/>
              </a:ext>
            </a:extLst>
          </p:cNvPr>
          <p:cNvSpPr txBox="1">
            <a:spLocks/>
          </p:cNvSpPr>
          <p:nvPr/>
        </p:nvSpPr>
        <p:spPr>
          <a:xfrm>
            <a:off x="4746126" y="3613028"/>
            <a:ext cx="2468029" cy="1158794"/>
          </a:xfrm>
          <a:prstGeom prst="rect">
            <a:avLst/>
          </a:prstGeom>
          <a:noFill/>
          <a:ln>
            <a:noFill/>
          </a:ln>
        </p:spPr>
        <p:txBody>
          <a:bodyPr spcFirstLastPara="1" vert="horz" wrap="square" lIns="91425" tIns="45700" rIns="91425" bIns="45700" rtlCol="0" anchor="t" anchorCtr="0">
            <a:normAutofit/>
          </a:bodyPr>
          <a:lstStyle>
            <a:lvl1pPr marL="457200" lvl="0" indent="-228600" algn="ctr" defTabSz="914400" rtl="0" eaLnBrk="1" latinLnBrk="0" hangingPunct="1">
              <a:lnSpc>
                <a:spcPct val="100000"/>
              </a:lnSpc>
              <a:spcBef>
                <a:spcPts val="0"/>
              </a:spcBef>
              <a:spcAft>
                <a:spcPts val="0"/>
              </a:spcAft>
              <a:buClr>
                <a:srgbClr val="007DD6"/>
              </a:buClr>
              <a:buSzPts val="1400"/>
              <a:buFont typeface="Arial" panose="020B0604020202020204" pitchFamily="34" charset="0"/>
              <a:buNone/>
              <a:defRPr sz="1400" kern="1200">
                <a:solidFill>
                  <a:srgbClr val="007DD6"/>
                </a:solidFill>
                <a:latin typeface="Arial"/>
                <a:ea typeface="Arial"/>
                <a:cs typeface="Arial"/>
                <a:sym typeface="Arial"/>
              </a:defRPr>
            </a:lvl1pPr>
            <a:lvl2pPr marL="914400" lvl="1"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24242"/>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200"/>
            </a:pPr>
            <a:r>
              <a:rPr lang="en-US" sz="1800" b="1">
                <a:latin typeface="HelveticaNowDisplay Bold" panose="020B0504030202020204" pitchFamily="34" charset="77"/>
                <a:cs typeface="HelveticaNowDisplay Bold" panose="020B0504030202020204" pitchFamily="34" charset="77"/>
              </a:rPr>
              <a:t>Dr. Chris Parker</a:t>
            </a:r>
          </a:p>
          <a:p>
            <a:pPr marL="0" indent="0"/>
            <a:r>
              <a:rPr lang="en-US">
                <a:solidFill>
                  <a:srgbClr val="2C3792"/>
                </a:solidFill>
              </a:rPr>
              <a:t>Head of Research &amp; Data Analytics</a:t>
            </a:r>
          </a:p>
        </p:txBody>
      </p:sp>
      <p:pic>
        <p:nvPicPr>
          <p:cNvPr id="6" name="Picture 5">
            <a:extLst>
              <a:ext uri="{FF2B5EF4-FFF2-40B4-BE49-F238E27FC236}">
                <a16:creationId xmlns:a16="http://schemas.microsoft.com/office/drawing/2014/main" id="{5DC0C14A-CC61-8D06-165E-A75B10A698B6}"/>
              </a:ext>
            </a:extLst>
          </p:cNvPr>
          <p:cNvPicPr>
            <a:picLocks noChangeAspect="1"/>
          </p:cNvPicPr>
          <p:nvPr/>
        </p:nvPicPr>
        <p:blipFill>
          <a:blip r:embed="rId5"/>
          <a:srcRect/>
          <a:stretch/>
        </p:blipFill>
        <p:spPr>
          <a:xfrm>
            <a:off x="5121591" y="1566789"/>
            <a:ext cx="1718636" cy="1718636"/>
          </a:xfrm>
          <a:prstGeom prst="ellipse">
            <a:avLst/>
          </a:prstGeom>
          <a:ln w="57150">
            <a:solidFill>
              <a:srgbClr val="7030A0"/>
            </a:solidFill>
          </a:ln>
        </p:spPr>
      </p:pic>
    </p:spTree>
    <p:extLst>
      <p:ext uri="{BB962C8B-B14F-4D97-AF65-F5344CB8AC3E}">
        <p14:creationId xmlns:p14="http://schemas.microsoft.com/office/powerpoint/2010/main" val="150635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
          <p:cNvSpPr txBox="1">
            <a:spLocks noGrp="1"/>
          </p:cNvSpPr>
          <p:nvPr>
            <p:ph type="title"/>
          </p:nvPr>
        </p:nvSpPr>
        <p:spPr>
          <a:xfrm>
            <a:off x="2152650" y="0"/>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Libre Franklin Medium"/>
              <a:buNone/>
            </a:pPr>
            <a:r>
              <a:rPr lang="en-US" b="1">
                <a:latin typeface="Arial"/>
                <a:ea typeface="Arial"/>
                <a:cs typeface="Arial"/>
                <a:sym typeface="Arial"/>
              </a:rPr>
              <a:t>Agenda</a:t>
            </a:r>
            <a:endParaRPr b="1">
              <a:latin typeface="Arial"/>
              <a:ea typeface="Arial"/>
              <a:cs typeface="Arial"/>
              <a:sym typeface="Arial"/>
            </a:endParaRPr>
          </a:p>
        </p:txBody>
      </p:sp>
      <p:sp>
        <p:nvSpPr>
          <p:cNvPr id="236" name="Google Shape;236;p4"/>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37" name="Google Shape;237;p4"/>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4</a:t>
            </a:fld>
            <a:endParaRPr/>
          </a:p>
        </p:txBody>
      </p:sp>
      <p:sp>
        <p:nvSpPr>
          <p:cNvPr id="238" name="Google Shape;238;p4"/>
          <p:cNvSpPr txBox="1">
            <a:spLocks noGrp="1"/>
          </p:cNvSpPr>
          <p:nvPr>
            <p:ph type="body" idx="4294967295"/>
          </p:nvPr>
        </p:nvSpPr>
        <p:spPr>
          <a:xfrm>
            <a:off x="700088" y="1519375"/>
            <a:ext cx="10915650" cy="2601363"/>
          </a:xfrm>
          <a:prstGeom prst="rect">
            <a:avLst/>
          </a:prstGeom>
          <a:noFill/>
          <a:ln>
            <a:noFill/>
          </a:ln>
        </p:spPr>
        <p:txBody>
          <a:bodyPr spcFirstLastPara="1" wrap="square" lIns="91425" tIns="45700" rIns="91425" bIns="45700" anchor="t" anchorCtr="0">
            <a:normAutofit/>
          </a:bodyPr>
          <a:lstStyle/>
          <a:p>
            <a:pPr marL="457200" lvl="0" indent="-355600" algn="l" rtl="0">
              <a:lnSpc>
                <a:spcPct val="150000"/>
              </a:lnSpc>
              <a:spcBef>
                <a:spcPts val="0"/>
              </a:spcBef>
              <a:spcAft>
                <a:spcPts val="0"/>
              </a:spcAft>
              <a:buClr>
                <a:schemeClr val="dk1"/>
              </a:buClr>
              <a:buSzPts val="2000"/>
              <a:buFont typeface="Libre Franklin"/>
              <a:buChar char="•"/>
            </a:pPr>
            <a:r>
              <a:rPr lang="en-US" sz="2000">
                <a:solidFill>
                  <a:schemeClr val="dk1"/>
                </a:solidFill>
                <a:latin typeface="Arial"/>
                <a:ea typeface="Arial"/>
                <a:cs typeface="Arial"/>
                <a:sym typeface="Arial"/>
              </a:rPr>
              <a:t>First Steps</a:t>
            </a:r>
            <a:endParaRPr sz="2000">
              <a:solidFill>
                <a:schemeClr val="dk1"/>
              </a:solidFill>
              <a:latin typeface="Arial"/>
              <a:ea typeface="Arial"/>
              <a:cs typeface="Arial"/>
              <a:sym typeface="Arial"/>
            </a:endParaRPr>
          </a:p>
          <a:p>
            <a:pPr marL="457200" lvl="0" indent="-355600" algn="l" rtl="0">
              <a:lnSpc>
                <a:spcPct val="150000"/>
              </a:lnSpc>
              <a:spcBef>
                <a:spcPts val="0"/>
              </a:spcBef>
              <a:spcAft>
                <a:spcPts val="0"/>
              </a:spcAft>
              <a:buClr>
                <a:schemeClr val="dk1"/>
              </a:buClr>
              <a:buSzPts val="2000"/>
              <a:buFont typeface="Libre Franklin"/>
              <a:buChar char="•"/>
            </a:pPr>
            <a:r>
              <a:rPr lang="en-US" sz="2000">
                <a:solidFill>
                  <a:schemeClr val="dk1"/>
                </a:solidFill>
                <a:latin typeface="Arial"/>
                <a:ea typeface="Arial"/>
                <a:cs typeface="Arial"/>
                <a:sym typeface="Arial"/>
              </a:rPr>
              <a:t>What’s new?</a:t>
            </a:r>
            <a:endParaRPr sz="2000">
              <a:solidFill>
                <a:schemeClr val="dk1"/>
              </a:solidFill>
              <a:latin typeface="Arial"/>
              <a:ea typeface="Arial"/>
              <a:cs typeface="Arial"/>
              <a:sym typeface="Arial"/>
            </a:endParaRPr>
          </a:p>
          <a:p>
            <a:pPr marL="457200" lvl="0" indent="-355600" algn="l" rtl="0">
              <a:lnSpc>
                <a:spcPct val="150000"/>
              </a:lnSpc>
              <a:spcBef>
                <a:spcPts val="0"/>
              </a:spcBef>
              <a:spcAft>
                <a:spcPts val="0"/>
              </a:spcAft>
              <a:buClr>
                <a:schemeClr val="dk1"/>
              </a:buClr>
              <a:buSzPts val="2000"/>
              <a:buFont typeface="Libre Franklin"/>
              <a:buChar char="•"/>
            </a:pPr>
            <a:r>
              <a:rPr lang="en-US" sz="2000">
                <a:latin typeface="Arial"/>
                <a:ea typeface="Arial"/>
                <a:cs typeface="Arial"/>
                <a:sym typeface="Arial"/>
              </a:rPr>
              <a:t>What does the assessment cover?</a:t>
            </a:r>
            <a:endParaRPr/>
          </a:p>
          <a:p>
            <a:pPr marL="457200" lvl="0" indent="-355600" algn="l" rtl="0">
              <a:lnSpc>
                <a:spcPct val="150000"/>
              </a:lnSpc>
              <a:spcBef>
                <a:spcPts val="0"/>
              </a:spcBef>
              <a:spcAft>
                <a:spcPts val="0"/>
              </a:spcAft>
              <a:buClr>
                <a:schemeClr val="dk1"/>
              </a:buClr>
              <a:buSzPts val="2000"/>
              <a:buFont typeface="Libre Franklin"/>
              <a:buChar char="•"/>
            </a:pPr>
            <a:r>
              <a:rPr lang="en-US" sz="2000">
                <a:solidFill>
                  <a:schemeClr val="dk1"/>
                </a:solidFill>
                <a:latin typeface="Arial"/>
                <a:ea typeface="Arial"/>
                <a:cs typeface="Arial"/>
                <a:sym typeface="Arial"/>
              </a:rPr>
              <a:t>Navigating the Platform</a:t>
            </a:r>
            <a:endParaRPr sz="2000">
              <a:solidFill>
                <a:schemeClr val="dk1"/>
              </a:solidFill>
              <a:latin typeface="Arial"/>
              <a:ea typeface="Arial"/>
              <a:cs typeface="Arial"/>
              <a:sym typeface="Arial"/>
            </a:endParaRPr>
          </a:p>
          <a:p>
            <a:pPr marL="457200" lvl="0" indent="-355600" algn="l" rtl="0">
              <a:lnSpc>
                <a:spcPct val="150000"/>
              </a:lnSpc>
              <a:spcBef>
                <a:spcPts val="0"/>
              </a:spcBef>
              <a:spcAft>
                <a:spcPts val="0"/>
              </a:spcAft>
              <a:buClr>
                <a:schemeClr val="dk1"/>
              </a:buClr>
              <a:buSzPts val="2000"/>
              <a:buFont typeface="Libre Franklin"/>
              <a:buChar char="•"/>
            </a:pPr>
            <a:r>
              <a:rPr lang="en-US" sz="2000">
                <a:solidFill>
                  <a:schemeClr val="dk1"/>
                </a:solidFill>
                <a:latin typeface="Arial"/>
                <a:ea typeface="Arial"/>
                <a:cs typeface="Arial"/>
                <a:sym typeface="Arial"/>
              </a:rPr>
              <a:t>Q&amp;A </a:t>
            </a:r>
            <a:endParaRPr/>
          </a:p>
        </p:txBody>
      </p:sp>
      <p:pic>
        <p:nvPicPr>
          <p:cNvPr id="2" name="Picture 1" descr="A close-up of a sign&#10;&#10;Description automatically generated with low confidence">
            <a:extLst>
              <a:ext uri="{FF2B5EF4-FFF2-40B4-BE49-F238E27FC236}">
                <a16:creationId xmlns:a16="http://schemas.microsoft.com/office/drawing/2014/main" id="{2049D9B7-27BC-2FBC-C252-467D0B6876D4}"/>
              </a:ext>
            </a:extLst>
          </p:cNvPr>
          <p:cNvPicPr>
            <a:picLocks noChangeAspect="1"/>
          </p:cNvPicPr>
          <p:nvPr/>
        </p:nvPicPr>
        <p:blipFill>
          <a:blip r:embed="rId3"/>
          <a:stretch>
            <a:fillRect/>
          </a:stretch>
        </p:blipFill>
        <p:spPr>
          <a:xfrm>
            <a:off x="10832646" y="5382909"/>
            <a:ext cx="1249432" cy="11263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First Steps </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5</a:t>
            </a:fld>
            <a:endParaRPr/>
          </a:p>
        </p:txBody>
      </p:sp>
      <p:sp>
        <p:nvSpPr>
          <p:cNvPr id="282" name="Google Shape;282;p8"/>
          <p:cNvSpPr txBox="1">
            <a:spLocks noGrp="1"/>
          </p:cNvSpPr>
          <p:nvPr>
            <p:ph type="body" idx="4294967295"/>
          </p:nvPr>
        </p:nvSpPr>
        <p:spPr>
          <a:xfrm>
            <a:off x="571500" y="1558576"/>
            <a:ext cx="11215688" cy="4644600"/>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chemeClr val="dk1"/>
              </a:buClr>
              <a:buSzPct val="72072"/>
              <a:buFont typeface="Arial"/>
              <a:buChar char="•"/>
            </a:pPr>
            <a:r>
              <a:rPr lang="en-US" sz="2400">
                <a:solidFill>
                  <a:schemeClr val="dk1"/>
                </a:solidFill>
                <a:latin typeface="Arial"/>
                <a:ea typeface="Arial"/>
                <a:cs typeface="Arial"/>
                <a:sym typeface="Arial"/>
              </a:rPr>
              <a:t>Did you receive your assessment?  If not, go to </a:t>
            </a:r>
            <a:r>
              <a:rPr lang="en-US" sz="2400" err="1">
                <a:solidFill>
                  <a:schemeClr val="dk1"/>
                </a:solidFill>
                <a:latin typeface="Arial"/>
                <a:ea typeface="Arial"/>
                <a:cs typeface="Arial"/>
                <a:sym typeface="Arial"/>
              </a:rPr>
              <a:t>tinyurl.com</a:t>
            </a:r>
            <a:r>
              <a:rPr lang="en-US" sz="2400">
                <a:solidFill>
                  <a:schemeClr val="dk1"/>
                </a:solidFill>
                <a:latin typeface="Arial"/>
                <a:ea typeface="Arial"/>
                <a:cs typeface="Arial"/>
                <a:sym typeface="Arial"/>
              </a:rPr>
              <a:t>/2zs7dmr9 to request one.</a:t>
            </a:r>
          </a:p>
          <a:p>
            <a:pPr marL="285750" lvl="0" indent="-285750" algn="l" rtl="0">
              <a:lnSpc>
                <a:spcPct val="90000"/>
              </a:lnSpc>
              <a:spcBef>
                <a:spcPts val="1000"/>
              </a:spcBef>
              <a:spcAft>
                <a:spcPts val="0"/>
              </a:spcAft>
              <a:buClr>
                <a:schemeClr val="dk1"/>
              </a:buClr>
              <a:buSzPct val="72072"/>
              <a:buFont typeface="Arial"/>
              <a:buChar char="•"/>
            </a:pPr>
            <a:endParaRPr lang="en-US" sz="1600">
              <a:solidFill>
                <a:schemeClr val="dk1"/>
              </a:solidFill>
              <a:latin typeface="Arial"/>
              <a:ea typeface="Arial"/>
              <a:cs typeface="Arial"/>
              <a:sym typeface="Arial"/>
            </a:endParaRPr>
          </a:p>
          <a:p>
            <a:pPr marL="285750" lvl="0" indent="-285750" algn="l" rtl="0">
              <a:lnSpc>
                <a:spcPct val="90000"/>
              </a:lnSpc>
              <a:spcBef>
                <a:spcPts val="1000"/>
              </a:spcBef>
              <a:spcAft>
                <a:spcPts val="0"/>
              </a:spcAft>
              <a:buClr>
                <a:schemeClr val="dk1"/>
              </a:buClr>
              <a:buSzPct val="72072"/>
              <a:buFont typeface="Arial"/>
              <a:buChar char="•"/>
            </a:pPr>
            <a:r>
              <a:rPr lang="en-US" sz="2400">
                <a:solidFill>
                  <a:schemeClr val="dk1"/>
                </a:solidFill>
                <a:latin typeface="Arial"/>
                <a:ea typeface="Arial"/>
                <a:cs typeface="Arial"/>
                <a:sym typeface="Arial"/>
              </a:rPr>
              <a:t>Is your company eligible for the Top 50 Competition?</a:t>
            </a: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DiversityInc Top 50 Competition Eligibility </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6</a:t>
            </a:fld>
            <a:endParaRPr/>
          </a:p>
        </p:txBody>
      </p:sp>
      <p:sp>
        <p:nvSpPr>
          <p:cNvPr id="282" name="Google Shape;282;p8"/>
          <p:cNvSpPr txBox="1">
            <a:spLocks noGrp="1"/>
          </p:cNvSpPr>
          <p:nvPr>
            <p:ph type="body" idx="4294967295"/>
          </p:nvPr>
        </p:nvSpPr>
        <p:spPr>
          <a:xfrm>
            <a:off x="571500" y="1558576"/>
            <a:ext cx="11215688" cy="464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72072"/>
              <a:buNone/>
            </a:pPr>
            <a:r>
              <a:rPr lang="en-US" sz="2400" b="1">
                <a:solidFill>
                  <a:schemeClr val="dk1"/>
                </a:solidFill>
                <a:latin typeface="Arial"/>
                <a:ea typeface="Arial"/>
                <a:cs typeface="Arial"/>
                <a:sym typeface="Arial"/>
              </a:rPr>
              <a:t>To be eligible for a spot on any of DiversityInc’s lists, participants must: </a:t>
            </a:r>
            <a:endParaRPr lang="en-US" sz="2400" b="1">
              <a:latin typeface="Arial"/>
              <a:ea typeface="Arial"/>
              <a:cs typeface="Arial"/>
              <a:sym typeface="Arial"/>
            </a:endParaRPr>
          </a:p>
          <a:p>
            <a:pPr marL="285750" lvl="0" indent="-285750" algn="l" rtl="0">
              <a:lnSpc>
                <a:spcPct val="90000"/>
              </a:lnSpc>
              <a:spcBef>
                <a:spcPts val="1000"/>
              </a:spcBef>
              <a:spcAft>
                <a:spcPts val="0"/>
              </a:spcAft>
              <a:buClr>
                <a:schemeClr val="dk1"/>
              </a:buClr>
              <a:buSzPct val="72072"/>
              <a:buFont typeface="Arial"/>
              <a:buChar char="•"/>
            </a:pPr>
            <a:r>
              <a:rPr lang="en-US" sz="2000">
                <a:solidFill>
                  <a:schemeClr val="dk1"/>
                </a:solidFill>
                <a:latin typeface="+mn-lt"/>
                <a:ea typeface="Arial"/>
                <a:cs typeface="Arial"/>
                <a:sym typeface="Arial"/>
              </a:rPr>
              <a:t>Have a minimum of </a:t>
            </a:r>
            <a:r>
              <a:rPr lang="en-US" sz="2000">
                <a:latin typeface="+mn-lt"/>
                <a:ea typeface="Arial"/>
                <a:cs typeface="Arial"/>
                <a:sym typeface="Arial"/>
              </a:rPr>
              <a:t>750 U.S. employees. </a:t>
            </a:r>
          </a:p>
          <a:p>
            <a:pPr marL="285750" lvl="0" indent="-285750" algn="l" rtl="0">
              <a:lnSpc>
                <a:spcPct val="90000"/>
              </a:lnSpc>
              <a:spcBef>
                <a:spcPts val="1000"/>
              </a:spcBef>
              <a:spcAft>
                <a:spcPts val="0"/>
              </a:spcAft>
              <a:buClr>
                <a:schemeClr val="dk1"/>
              </a:buClr>
              <a:buSzPct val="72072"/>
              <a:buFont typeface="Arial"/>
              <a:buChar char="•"/>
            </a:pPr>
            <a:r>
              <a:rPr lang="en-US" sz="2000">
                <a:latin typeface="+mn-lt"/>
                <a:ea typeface="Arial"/>
                <a:cs typeface="Arial"/>
                <a:sym typeface="Arial"/>
              </a:rPr>
              <a:t>Enter data for your U.S. employee population </a:t>
            </a:r>
            <a:r>
              <a:rPr lang="en-US" sz="2000">
                <a:solidFill>
                  <a:schemeClr val="dk1"/>
                </a:solidFill>
                <a:latin typeface="+mn-lt"/>
                <a:ea typeface="Arial"/>
                <a:cs typeface="Arial"/>
                <a:sym typeface="Arial"/>
              </a:rPr>
              <a:t>and initiatives via an online assessment tool.</a:t>
            </a:r>
            <a:endParaRPr lang="en-US" sz="2000">
              <a:latin typeface="+mn-lt"/>
            </a:endParaRPr>
          </a:p>
          <a:p>
            <a:pPr marL="285750" lvl="0" indent="-285750" algn="l" rtl="0">
              <a:lnSpc>
                <a:spcPct val="90000"/>
              </a:lnSpc>
              <a:spcBef>
                <a:spcPts val="1000"/>
              </a:spcBef>
              <a:spcAft>
                <a:spcPts val="0"/>
              </a:spcAft>
              <a:buClr>
                <a:schemeClr val="dk1"/>
              </a:buClr>
              <a:buSzPct val="72072"/>
              <a:buFont typeface="Arial"/>
              <a:buChar char="•"/>
            </a:pPr>
            <a:r>
              <a:rPr lang="en-US" sz="2000">
                <a:latin typeface="+mn-lt"/>
                <a:ea typeface="Arial"/>
                <a:cs typeface="Arial"/>
                <a:sym typeface="Arial"/>
              </a:rPr>
              <a:t>Submit a verification letter </a:t>
            </a:r>
            <a:r>
              <a:rPr lang="en-US" sz="2000">
                <a:solidFill>
                  <a:schemeClr val="dk1"/>
                </a:solidFill>
                <a:latin typeface="+mn-lt"/>
                <a:ea typeface="Arial"/>
                <a:cs typeface="Arial"/>
                <a:sym typeface="Arial"/>
              </a:rPr>
              <a:t>signed by either the CEO, the Chief Human Resources Officer (CHRO) or a corporate officer (other than the Chief Diversity Officer or person responsible for diversity &amp; inclusion) affirming that all data submitted is accurate.</a:t>
            </a:r>
          </a:p>
          <a:p>
            <a:pPr marL="971550" lvl="1" indent="-285750" algn="l" rtl="0">
              <a:lnSpc>
                <a:spcPct val="90000"/>
              </a:lnSpc>
              <a:spcBef>
                <a:spcPts val="500"/>
              </a:spcBef>
              <a:spcAft>
                <a:spcPts val="0"/>
              </a:spcAft>
              <a:buClr>
                <a:srgbClr val="000000"/>
              </a:buClr>
              <a:buSzPct val="72072"/>
              <a:buChar char="•"/>
            </a:pPr>
            <a:r>
              <a:rPr lang="en-US" sz="2000">
                <a:solidFill>
                  <a:schemeClr val="dk1"/>
                </a:solidFill>
                <a:latin typeface="+mn-lt"/>
                <a:ea typeface="Arial"/>
                <a:cs typeface="Arial"/>
                <a:sym typeface="Arial"/>
              </a:rPr>
              <a:t>Link to the verification letter is provided at the end of the assessment, which will direct you to a DocuSign form. You will be able to send to the correct party to sign to complete this requirement.</a:t>
            </a:r>
          </a:p>
          <a:p>
            <a:pPr marL="285750" lvl="0" indent="-285750" algn="l" rtl="0">
              <a:lnSpc>
                <a:spcPct val="90000"/>
              </a:lnSpc>
              <a:spcBef>
                <a:spcPts val="1000"/>
              </a:spcBef>
              <a:spcAft>
                <a:spcPts val="0"/>
              </a:spcAft>
              <a:buClr>
                <a:schemeClr val="dk1"/>
              </a:buClr>
              <a:buSzPct val="72072"/>
              <a:buFont typeface="Arial"/>
              <a:buChar char="•"/>
            </a:pPr>
            <a:r>
              <a:rPr lang="en-US" sz="2000">
                <a:solidFill>
                  <a:schemeClr val="dk1"/>
                </a:solidFill>
                <a:latin typeface="+mn-lt"/>
                <a:ea typeface="Arial"/>
                <a:cs typeface="Arial"/>
                <a:sym typeface="Arial"/>
              </a:rPr>
              <a:t>Complete </a:t>
            </a:r>
            <a:r>
              <a:rPr lang="en-US" sz="2000">
                <a:latin typeface="+mn-lt"/>
                <a:ea typeface="Arial"/>
                <a:cs typeface="Arial"/>
                <a:sym typeface="Arial"/>
              </a:rPr>
              <a:t>NOD’s Disability Employment Tracker.</a:t>
            </a:r>
          </a:p>
          <a:p>
            <a:pPr marL="285750" lvl="0" indent="-285750" algn="l" rtl="0">
              <a:lnSpc>
                <a:spcPct val="90000"/>
              </a:lnSpc>
              <a:spcBef>
                <a:spcPts val="1000"/>
              </a:spcBef>
              <a:spcAft>
                <a:spcPts val="0"/>
              </a:spcAft>
              <a:buClr>
                <a:schemeClr val="dk1"/>
              </a:buClr>
              <a:buSzPct val="72072"/>
              <a:buFont typeface="Arial"/>
              <a:buChar char="•"/>
            </a:pPr>
            <a:r>
              <a:rPr lang="en-US" sz="2000">
                <a:solidFill>
                  <a:schemeClr val="dk1"/>
                </a:solidFill>
                <a:latin typeface="+mn-lt"/>
                <a:ea typeface="Arial"/>
                <a:cs typeface="Arial"/>
                <a:sym typeface="Arial"/>
              </a:rPr>
              <a:t>Have at least one employee from the company </a:t>
            </a:r>
            <a:r>
              <a:rPr lang="en-US" sz="2000">
                <a:latin typeface="+mn-lt"/>
                <a:ea typeface="Arial"/>
                <a:cs typeface="Arial"/>
                <a:sym typeface="Arial"/>
              </a:rPr>
              <a:t>participate in the Top 50 Event.</a:t>
            </a:r>
            <a:endParaRPr sz="2000">
              <a:latin typeface="+mn-lt"/>
              <a:ea typeface="Arial"/>
              <a:cs typeface="Arial"/>
              <a:sym typeface="Arial"/>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Tree>
    <p:extLst>
      <p:ext uri="{BB962C8B-B14F-4D97-AF65-F5344CB8AC3E}">
        <p14:creationId xmlns:p14="http://schemas.microsoft.com/office/powerpoint/2010/main" val="245299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What’s New?</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7</a:t>
            </a:fld>
            <a:endParaRPr/>
          </a:p>
        </p:txBody>
      </p:sp>
      <p:sp>
        <p:nvSpPr>
          <p:cNvPr id="282" name="Google Shape;282;p8"/>
          <p:cNvSpPr txBox="1">
            <a:spLocks noGrp="1"/>
          </p:cNvSpPr>
          <p:nvPr>
            <p:ph type="body" idx="4294967295"/>
          </p:nvPr>
        </p:nvSpPr>
        <p:spPr>
          <a:xfrm>
            <a:off x="571500" y="1558576"/>
            <a:ext cx="11215688" cy="464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72072"/>
              <a:buNone/>
            </a:pPr>
            <a:r>
              <a:rPr lang="en-US" sz="2400" b="1">
                <a:latin typeface="Arial"/>
                <a:ea typeface="Arial"/>
                <a:cs typeface="Arial"/>
                <a:sym typeface="Arial"/>
              </a:rPr>
              <a:t>We are now using Momentive to power our assessment!</a:t>
            </a:r>
          </a:p>
          <a:p>
            <a:pPr marL="342900" indent="-342900">
              <a:buSzPct val="72072"/>
            </a:pPr>
            <a:r>
              <a:rPr lang="en-US" sz="2400">
                <a:latin typeface="Arial"/>
                <a:ea typeface="Arial"/>
                <a:cs typeface="Arial"/>
                <a:sym typeface="Arial"/>
              </a:rPr>
              <a:t>The assessment is condensed, reducing completion time</a:t>
            </a:r>
          </a:p>
          <a:p>
            <a:pPr marL="342900" indent="-342900">
              <a:buSzPct val="72072"/>
            </a:pPr>
            <a:r>
              <a:rPr lang="en-US" sz="2400">
                <a:solidFill>
                  <a:schemeClr val="dk1"/>
                </a:solidFill>
                <a:latin typeface="Arial"/>
                <a:ea typeface="Arial"/>
                <a:cs typeface="Arial"/>
                <a:sym typeface="Arial"/>
              </a:rPr>
              <a:t>Participants can </a:t>
            </a:r>
            <a:r>
              <a:rPr lang="en-US" sz="2400" b="0" i="0">
                <a:effectLst/>
                <a:latin typeface="+mj-lt"/>
              </a:rPr>
              <a:t>manually enter or upload a pre-defined XLS template for</a:t>
            </a:r>
            <a:br>
              <a:rPr lang="en-US" sz="2400">
                <a:latin typeface="+mj-lt"/>
              </a:rPr>
            </a:br>
            <a:r>
              <a:rPr lang="en-US" sz="2400" b="0" i="0">
                <a:effectLst/>
                <a:latin typeface="+mj-lt"/>
              </a:rPr>
              <a:t>human capital metrics. This allows for convenient offline collaboration.</a:t>
            </a:r>
            <a:endParaRPr lang="en-US" sz="2400">
              <a:solidFill>
                <a:schemeClr val="dk1"/>
              </a:solidFill>
              <a:latin typeface="+mj-lt"/>
              <a:ea typeface="Arial"/>
              <a:cs typeface="Arial"/>
              <a:sym typeface="Arial"/>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Tree>
    <p:extLst>
      <p:ext uri="{BB962C8B-B14F-4D97-AF65-F5344CB8AC3E}">
        <p14:creationId xmlns:p14="http://schemas.microsoft.com/office/powerpoint/2010/main" val="157558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What does the Survey cover?</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8</a:t>
            </a:fld>
            <a:endParaRPr/>
          </a:p>
        </p:txBody>
      </p:sp>
      <p:sp>
        <p:nvSpPr>
          <p:cNvPr id="282" name="Google Shape;282;p8"/>
          <p:cNvSpPr txBox="1">
            <a:spLocks noGrp="1"/>
          </p:cNvSpPr>
          <p:nvPr>
            <p:ph type="body" idx="4294967295"/>
          </p:nvPr>
        </p:nvSpPr>
        <p:spPr>
          <a:xfrm>
            <a:off x="571500" y="1558576"/>
            <a:ext cx="11215688" cy="4644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ct val="72072"/>
              <a:buNone/>
            </a:pPr>
            <a:r>
              <a:rPr lang="en-US" sz="2400" b="1">
                <a:latin typeface="Arial"/>
                <a:ea typeface="Arial"/>
                <a:cs typeface="Arial"/>
                <a:sym typeface="Arial"/>
              </a:rPr>
              <a:t>Our assessment covers six key areas of diversity and inclusion management.</a:t>
            </a:r>
            <a:endParaRPr lang="en-US" sz="2400" b="1">
              <a:solidFill>
                <a:schemeClr val="dk1"/>
              </a:solidFill>
              <a:latin typeface="Arial"/>
              <a:ea typeface="Arial"/>
              <a:cs typeface="Arial"/>
              <a:sym typeface="Arial"/>
            </a:endParaRPr>
          </a:p>
          <a:p>
            <a:pPr algn="l">
              <a:buFont typeface="Arial" panose="020B0604020202020204" pitchFamily="34" charset="0"/>
              <a:buChar char="•"/>
            </a:pPr>
            <a:r>
              <a:rPr lang="en-US" sz="1800" b="1" i="0">
                <a:solidFill>
                  <a:srgbClr val="222222"/>
                </a:solidFill>
                <a:effectLst/>
                <a:latin typeface="+mn-lt"/>
              </a:rPr>
              <a:t>Human Capital Diversity Metrics:</a:t>
            </a:r>
            <a:r>
              <a:rPr lang="en-US" sz="1800" b="0" i="0">
                <a:solidFill>
                  <a:srgbClr val="222222"/>
                </a:solidFill>
                <a:effectLst/>
                <a:latin typeface="+mn-lt"/>
              </a:rPr>
              <a:t> gender and racial/ethnicity breakdown of representation in overall workforce representation, overall management, senior management, new hires, promotions, and 10% highest paid populations.</a:t>
            </a:r>
          </a:p>
          <a:p>
            <a:pPr algn="l">
              <a:buFont typeface="Arial" panose="020B0604020202020204" pitchFamily="34" charset="0"/>
              <a:buChar char="•"/>
            </a:pPr>
            <a:r>
              <a:rPr lang="en-US" sz="1800" b="1" i="0">
                <a:solidFill>
                  <a:srgbClr val="222222"/>
                </a:solidFill>
                <a:effectLst/>
                <a:latin typeface="+mn-lt"/>
              </a:rPr>
              <a:t>Leadership Accountability:</a:t>
            </a:r>
            <a:r>
              <a:rPr lang="en-US" sz="1800" b="0" i="0">
                <a:solidFill>
                  <a:srgbClr val="222222"/>
                </a:solidFill>
                <a:effectLst/>
                <a:latin typeface="+mn-lt"/>
              </a:rPr>
              <a:t> CEO/senior leadership commitment and accountability, board of directors, office of diversity and inclusion, diversity council practices, and representation metrics.</a:t>
            </a:r>
          </a:p>
          <a:p>
            <a:pPr algn="l">
              <a:buFont typeface="Arial" panose="020B0604020202020204" pitchFamily="34" charset="0"/>
              <a:buChar char="•"/>
            </a:pPr>
            <a:r>
              <a:rPr lang="en-US" sz="1800" b="1" i="0">
                <a:solidFill>
                  <a:srgbClr val="222222"/>
                </a:solidFill>
                <a:effectLst/>
                <a:latin typeface="+mn-lt"/>
              </a:rPr>
              <a:t>Talent Programs:</a:t>
            </a:r>
            <a:r>
              <a:rPr lang="en-US" sz="1800" b="0" i="0">
                <a:solidFill>
                  <a:srgbClr val="222222"/>
                </a:solidFill>
                <a:effectLst/>
                <a:latin typeface="+mn-lt"/>
              </a:rPr>
              <a:t> employee resource groups, mentoring, high potential and sponsorship programs, practices, and participation metrics.</a:t>
            </a:r>
          </a:p>
          <a:p>
            <a:pPr algn="l">
              <a:buFont typeface="Arial" panose="020B0604020202020204" pitchFamily="34" charset="0"/>
              <a:buChar char="•"/>
            </a:pPr>
            <a:r>
              <a:rPr lang="en-US" sz="1800" b="1" i="0">
                <a:solidFill>
                  <a:srgbClr val="222222"/>
                </a:solidFill>
                <a:effectLst/>
                <a:latin typeface="+mn-lt"/>
              </a:rPr>
              <a:t>Workplace Practices:</a:t>
            </a:r>
            <a:r>
              <a:rPr lang="en-US" sz="1800" b="0" i="0">
                <a:solidFill>
                  <a:srgbClr val="222222"/>
                </a:solidFill>
                <a:effectLst/>
                <a:latin typeface="+mn-lt"/>
              </a:rPr>
              <a:t> talent acquisition, talent management, onboarding, diversity training, workforce development and engagement, LGBTQ, people with disabilities, military community, and employee benefits policies and practices.</a:t>
            </a:r>
          </a:p>
          <a:p>
            <a:pPr algn="l">
              <a:buFont typeface="Arial" panose="020B0604020202020204" pitchFamily="34" charset="0"/>
              <a:buChar char="•"/>
            </a:pPr>
            <a:r>
              <a:rPr lang="en-US" sz="1800" b="1" i="0">
                <a:solidFill>
                  <a:srgbClr val="222222"/>
                </a:solidFill>
                <a:effectLst/>
                <a:latin typeface="+mn-lt"/>
              </a:rPr>
              <a:t>Supplier Diversity:</a:t>
            </a:r>
            <a:r>
              <a:rPr lang="en-US" sz="1800" b="0" i="0">
                <a:solidFill>
                  <a:srgbClr val="222222"/>
                </a:solidFill>
                <a:effectLst/>
                <a:latin typeface="+mn-lt"/>
              </a:rPr>
              <a:t> spend with companies owned by people from underrepresented groups, accountability, and practices.</a:t>
            </a:r>
          </a:p>
          <a:p>
            <a:pPr algn="l">
              <a:buFont typeface="Arial" panose="020B0604020202020204" pitchFamily="34" charset="0"/>
              <a:buChar char="•"/>
            </a:pPr>
            <a:r>
              <a:rPr lang="en-US" sz="1800" b="1" i="0">
                <a:solidFill>
                  <a:srgbClr val="222222"/>
                </a:solidFill>
                <a:effectLst/>
                <a:latin typeface="+mn-lt"/>
              </a:rPr>
              <a:t>Philanthropy:</a:t>
            </a:r>
            <a:r>
              <a:rPr lang="en-US" sz="1800" b="0" i="0">
                <a:solidFill>
                  <a:srgbClr val="222222"/>
                </a:solidFill>
                <a:effectLst/>
                <a:latin typeface="+mn-lt"/>
              </a:rPr>
              <a:t> contributions to non-profit organizations focused on people from underrepresented groups, employee volunteerism, and matching programs and practices.</a:t>
            </a: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Tree>
    <p:extLst>
      <p:ext uri="{BB962C8B-B14F-4D97-AF65-F5344CB8AC3E}">
        <p14:creationId xmlns:p14="http://schemas.microsoft.com/office/powerpoint/2010/main" val="168553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797136" y="0"/>
            <a:ext cx="8570183"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3366"/>
              </a:buClr>
              <a:buSzPts val="3200"/>
              <a:buNone/>
            </a:pPr>
            <a:r>
              <a:rPr lang="en-US" sz="3200" b="1">
                <a:solidFill>
                  <a:srgbClr val="E9E8FF"/>
                </a:solidFill>
                <a:latin typeface="Arial"/>
                <a:ea typeface="Arial"/>
                <a:cs typeface="Arial"/>
                <a:sym typeface="Arial"/>
              </a:rPr>
              <a:t>Navigating the Platform</a:t>
            </a:r>
            <a:endParaRPr b="1">
              <a:solidFill>
                <a:srgbClr val="E9E8FF"/>
              </a:solidFill>
              <a:latin typeface="Arial"/>
              <a:ea typeface="Arial"/>
              <a:cs typeface="Arial"/>
              <a:sym typeface="Arial"/>
            </a:endParaRPr>
          </a:p>
        </p:txBody>
      </p:sp>
      <p:sp>
        <p:nvSpPr>
          <p:cNvPr id="280" name="Google Shape;280;p8"/>
          <p:cNvSpPr txBox="1">
            <a:spLocks noGrp="1"/>
          </p:cNvSpPr>
          <p:nvPr>
            <p:ph type="ftr" idx="11"/>
          </p:nvPr>
        </p:nvSpPr>
        <p:spPr>
          <a:xfrm>
            <a:off x="3757061" y="6462367"/>
            <a:ext cx="4697100" cy="365100"/>
          </a:xfrm>
          <a:prstGeom prst="rect">
            <a:avLst/>
          </a:prstGeom>
          <a:noFill/>
          <a:ln>
            <a:noFill/>
          </a:ln>
        </p:spPr>
        <p:txBody>
          <a:bodyPr spcFirstLastPara="1" wrap="square" lIns="91425" tIns="45700" rIns="91425" bIns="45700" anchor="t" anchorCtr="0">
            <a:noAutofit/>
          </a:bodyPr>
          <a:lstStyle/>
          <a:p>
            <a:pPr marL="0" marR="0" lvl="0" indent="0" algn="ctr" rtl="0">
              <a:lnSpc>
                <a:spcPct val="116666"/>
              </a:lnSpc>
              <a:spcBef>
                <a:spcPts val="0"/>
              </a:spcBef>
              <a:spcAft>
                <a:spcPts val="0"/>
              </a:spcAft>
              <a:buClr>
                <a:srgbClr val="A5A5A5"/>
              </a:buClr>
              <a:buSzPts val="600"/>
              <a:buFont typeface="Arial"/>
              <a:buNone/>
            </a:pPr>
            <a:r>
              <a:rPr lang="en-US"/>
              <a:t>CONFIDENTIAL AND PROPRIETARY This document and all its contents are intended for the sole use of DiversityInc’s customers. Any use of this material without specific permission from DiversityInc is strictly prohibited.  </a:t>
            </a:r>
            <a:endParaRPr/>
          </a:p>
        </p:txBody>
      </p:sp>
      <p:sp>
        <p:nvSpPr>
          <p:cNvPr id="281" name="Google Shape;281;p8"/>
          <p:cNvSpPr txBox="1">
            <a:spLocks noGrp="1"/>
          </p:cNvSpPr>
          <p:nvPr>
            <p:ph type="sldNum" idx="12"/>
          </p:nvPr>
        </p:nvSpPr>
        <p:spPr>
          <a:xfrm>
            <a:off x="81851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900"/>
              <a:buFont typeface="Libre Franklin"/>
              <a:buNone/>
            </a:pPr>
            <a:fld id="{00000000-1234-1234-1234-123412341234}" type="slidenum">
              <a:rPr lang="en-US"/>
              <a:t>9</a:t>
            </a:fld>
            <a:endParaRPr/>
          </a:p>
        </p:txBody>
      </p:sp>
      <p:pic>
        <p:nvPicPr>
          <p:cNvPr id="2" name="Picture 1" descr="A close-up of a sign&#10;&#10;Description automatically generated with low confidence">
            <a:extLst>
              <a:ext uri="{FF2B5EF4-FFF2-40B4-BE49-F238E27FC236}">
                <a16:creationId xmlns:a16="http://schemas.microsoft.com/office/drawing/2014/main" id="{604306A5-A3C7-8522-28FC-AD0D1F2A24E9}"/>
              </a:ext>
            </a:extLst>
          </p:cNvPr>
          <p:cNvPicPr>
            <a:picLocks noChangeAspect="1"/>
          </p:cNvPicPr>
          <p:nvPr/>
        </p:nvPicPr>
        <p:blipFill>
          <a:blip r:embed="rId3"/>
          <a:stretch>
            <a:fillRect/>
          </a:stretch>
        </p:blipFill>
        <p:spPr>
          <a:xfrm>
            <a:off x="10832646" y="5382909"/>
            <a:ext cx="1249432" cy="1126354"/>
          </a:xfrm>
          <a:prstGeom prst="rect">
            <a:avLst/>
          </a:prstGeom>
        </p:spPr>
      </p:pic>
      <p:sp>
        <p:nvSpPr>
          <p:cNvPr id="5" name="object 5">
            <a:extLst>
              <a:ext uri="{FF2B5EF4-FFF2-40B4-BE49-F238E27FC236}">
                <a16:creationId xmlns:a16="http://schemas.microsoft.com/office/drawing/2014/main" id="{5BD3BA5C-AEDF-E4CE-BFB5-ABAFCFD50900}"/>
              </a:ext>
            </a:extLst>
          </p:cNvPr>
          <p:cNvSpPr txBox="1">
            <a:spLocks/>
          </p:cNvSpPr>
          <p:nvPr/>
        </p:nvSpPr>
        <p:spPr>
          <a:xfrm>
            <a:off x="9083777" y="1429359"/>
            <a:ext cx="1329595" cy="485245"/>
          </a:xfrm>
          <a:prstGeom prst="rect">
            <a:avLst/>
          </a:prstGeom>
          <a:noFill/>
          <a:ln>
            <a:noFill/>
          </a:ln>
        </p:spPr>
        <p:txBody>
          <a:bodyPr spcFirstLastPara="1" vert="horz" wrap="square" lIns="0" tIns="13827" rIns="0" bIns="0" rtlCol="0" anchor="ctr"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000"/>
              <a:buFont typeface="Libre Franklin Medium"/>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1062">
              <a:spcBef>
                <a:spcPts val="109"/>
              </a:spcBef>
            </a:pPr>
            <a:r>
              <a:rPr lang="en-US" sz="3310" spc="231">
                <a:solidFill>
                  <a:srgbClr val="3C2E88"/>
                </a:solidFill>
                <a:latin typeface="Gill Sans MT"/>
                <a:cs typeface="Gill Sans MT"/>
              </a:rPr>
              <a:t>Step 1</a:t>
            </a:r>
            <a:endParaRPr lang="en-US" sz="3310">
              <a:latin typeface="Gill Sans MT"/>
              <a:cs typeface="Gill Sans MT"/>
            </a:endParaRPr>
          </a:p>
        </p:txBody>
      </p:sp>
      <p:pic>
        <p:nvPicPr>
          <p:cNvPr id="7" name="Picture 6" descr="Graphical user interface, application&#10;&#10;Description automatically generated">
            <a:extLst>
              <a:ext uri="{FF2B5EF4-FFF2-40B4-BE49-F238E27FC236}">
                <a16:creationId xmlns:a16="http://schemas.microsoft.com/office/drawing/2014/main" id="{09CBC94A-F0B4-372D-F6CD-DD85EAB0F551}"/>
              </a:ext>
            </a:extLst>
          </p:cNvPr>
          <p:cNvPicPr>
            <a:picLocks noChangeAspect="1"/>
          </p:cNvPicPr>
          <p:nvPr/>
        </p:nvPicPr>
        <p:blipFill>
          <a:blip r:embed="rId4"/>
          <a:stretch>
            <a:fillRect/>
          </a:stretch>
        </p:blipFill>
        <p:spPr>
          <a:xfrm>
            <a:off x="2025445" y="1955784"/>
            <a:ext cx="8399207" cy="4357998"/>
          </a:xfrm>
          <a:prstGeom prst="rect">
            <a:avLst/>
          </a:prstGeom>
        </p:spPr>
      </p:pic>
      <p:sp>
        <p:nvSpPr>
          <p:cNvPr id="13" name="Speech Bubble: Oval 12">
            <a:extLst>
              <a:ext uri="{FF2B5EF4-FFF2-40B4-BE49-F238E27FC236}">
                <a16:creationId xmlns:a16="http://schemas.microsoft.com/office/drawing/2014/main" id="{39235009-C4D0-B52D-ABEC-C26C234A6CF1}"/>
              </a:ext>
            </a:extLst>
          </p:cNvPr>
          <p:cNvSpPr/>
          <p:nvPr/>
        </p:nvSpPr>
        <p:spPr>
          <a:xfrm>
            <a:off x="7165257" y="4357137"/>
            <a:ext cx="3079186" cy="1237510"/>
          </a:xfrm>
          <a:prstGeom prst="wedgeEllipseCallout">
            <a:avLst>
              <a:gd name="adj1" fmla="val 35515"/>
              <a:gd name="adj2" fmla="val -225156"/>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latin typeface="Arial"/>
                <a:cs typeface="Arial"/>
              </a:rPr>
              <a:t>Register if it’s your first attempt at completing the assessment. Otherwise, login using your previous credentials, which direct you to step 6. </a:t>
            </a:r>
            <a:endParaRPr lang="en-US" sz="11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289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Texture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Widescreen</PresentationFormat>
  <Paragraphs>327</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Title - Texture Gradient</vt:lpstr>
      <vt:lpstr>Content</vt:lpstr>
      <vt:lpstr>Office Theme</vt:lpstr>
      <vt:lpstr>Resources</vt:lpstr>
      <vt:lpstr>2023 Top 50 Survey Prep</vt:lpstr>
      <vt:lpstr>PowerPoint Presentation</vt:lpstr>
      <vt:lpstr>Agenda</vt:lpstr>
      <vt:lpstr>First Steps </vt:lpstr>
      <vt:lpstr>DiversityInc Top 50 Competition Eligibility </vt:lpstr>
      <vt:lpstr>What’s New?</vt:lpstr>
      <vt:lpstr>What does the Survey cover?</vt:lpstr>
      <vt:lpstr>Navigating the Platform</vt:lpstr>
      <vt:lpstr>Navigating the Platform</vt:lpstr>
      <vt:lpstr>Navigating the Platform</vt:lpstr>
      <vt:lpstr>Navigating the Platform</vt:lpstr>
      <vt:lpstr>Navigating the Platform</vt:lpstr>
      <vt:lpstr>Navigating the Platform</vt:lpstr>
      <vt:lpstr>Navigating the Platform</vt:lpstr>
      <vt:lpstr>Navigating the Platform</vt:lpstr>
      <vt:lpstr>Printing Completed Tasks</vt:lpstr>
      <vt:lpstr>Navigating the Platform</vt:lpstr>
      <vt:lpstr>PowerPoint Presentation</vt:lpstr>
      <vt:lpstr>PowerPoint Presentation</vt:lpstr>
      <vt:lpstr>Upcoming Webinars</vt:lpstr>
      <vt:lpstr>Meeting In A Box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ERGs as a Career Development Engine for All</dc:title>
  <dc:creator>Armando Allen</dc:creator>
  <cp:lastModifiedBy>Milad Nagahi</cp:lastModifiedBy>
  <cp:revision>115</cp:revision>
  <dcterms:created xsi:type="dcterms:W3CDTF">2022-03-21T19:19:28Z</dcterms:created>
  <dcterms:modified xsi:type="dcterms:W3CDTF">2023-01-11T19:12:50Z</dcterms:modified>
</cp:coreProperties>
</file>